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58" r:id="rId7"/>
    <p:sldId id="259" r:id="rId8"/>
    <p:sldId id="264" r:id="rId9"/>
    <p:sldId id="263" r:id="rId10"/>
    <p:sldId id="260" r:id="rId11"/>
    <p:sldId id="261" r:id="rId12"/>
    <p:sldId id="266" r:id="rId13"/>
    <p:sldId id="262"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CA26A-446D-45E4-9676-89E18EFC2203}" v="20" dt="2022-07-04T09:39:35.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de Vreede" userId="ad2622b1-2a44-4bec-87c9-d2e575dd4392" providerId="ADAL" clId="{32DCA26A-446D-45E4-9676-89E18EFC2203}"/>
    <pc:docChg chg="undo custSel addSld modSld">
      <pc:chgData name="Colette de Vreede" userId="ad2622b1-2a44-4bec-87c9-d2e575dd4392" providerId="ADAL" clId="{32DCA26A-446D-45E4-9676-89E18EFC2203}" dt="2022-07-04T09:46:51.243" v="3774" actId="14100"/>
      <pc:docMkLst>
        <pc:docMk/>
      </pc:docMkLst>
      <pc:sldChg chg="addSp delSp modSp mod setBg">
        <pc:chgData name="Colette de Vreede" userId="ad2622b1-2a44-4bec-87c9-d2e575dd4392" providerId="ADAL" clId="{32DCA26A-446D-45E4-9676-89E18EFC2203}" dt="2022-06-28T07:25:19.536" v="1147" actId="478"/>
        <pc:sldMkLst>
          <pc:docMk/>
          <pc:sldMk cId="2474788610" sldId="256"/>
        </pc:sldMkLst>
        <pc:spChg chg="add del">
          <ac:chgData name="Colette de Vreede" userId="ad2622b1-2a44-4bec-87c9-d2e575dd4392" providerId="ADAL" clId="{32DCA26A-446D-45E4-9676-89E18EFC2203}" dt="2022-06-28T07:23:48.806" v="1132" actId="26606"/>
          <ac:spMkLst>
            <pc:docMk/>
            <pc:sldMk cId="2474788610" sldId="256"/>
            <ac:spMk id="10" creationId="{C2579DAE-C141-48DB-810E-C070C300819E}"/>
          </ac:spMkLst>
        </pc:spChg>
        <pc:spChg chg="add del">
          <ac:chgData name="Colette de Vreede" userId="ad2622b1-2a44-4bec-87c9-d2e575dd4392" providerId="ADAL" clId="{32DCA26A-446D-45E4-9676-89E18EFC2203}" dt="2022-06-28T07:23:48.806" v="1132" actId="26606"/>
          <ac:spMkLst>
            <pc:docMk/>
            <pc:sldMk cId="2474788610" sldId="256"/>
            <ac:spMk id="12" creationId="{02FD90C3-6350-4D5B-9738-6E94EDF30F74}"/>
          </ac:spMkLst>
        </pc:spChg>
        <pc:spChg chg="add del">
          <ac:chgData name="Colette de Vreede" userId="ad2622b1-2a44-4bec-87c9-d2e575dd4392" providerId="ADAL" clId="{32DCA26A-446D-45E4-9676-89E18EFC2203}" dt="2022-06-28T07:23:48.806" v="1132" actId="26606"/>
          <ac:spMkLst>
            <pc:docMk/>
            <pc:sldMk cId="2474788610" sldId="256"/>
            <ac:spMk id="14" creationId="{41497DE5-0939-4D1D-9350-0C5E1B209C68}"/>
          </ac:spMkLst>
        </pc:spChg>
        <pc:spChg chg="add del">
          <ac:chgData name="Colette de Vreede" userId="ad2622b1-2a44-4bec-87c9-d2e575dd4392" providerId="ADAL" clId="{32DCA26A-446D-45E4-9676-89E18EFC2203}" dt="2022-06-28T07:23:48.806" v="1132" actId="26606"/>
          <ac:spMkLst>
            <pc:docMk/>
            <pc:sldMk cId="2474788610" sldId="256"/>
            <ac:spMk id="16" creationId="{5CCC70ED-6C63-4537-B7EB-51990D6C0A6F}"/>
          </ac:spMkLst>
        </pc:spChg>
        <pc:spChg chg="add del">
          <ac:chgData name="Colette de Vreede" userId="ad2622b1-2a44-4bec-87c9-d2e575dd4392" providerId="ADAL" clId="{32DCA26A-446D-45E4-9676-89E18EFC2203}" dt="2022-06-28T07:23:48.806" v="1132" actId="26606"/>
          <ac:spMkLst>
            <pc:docMk/>
            <pc:sldMk cId="2474788610" sldId="256"/>
            <ac:spMk id="18" creationId="{B76E24C1-2968-40DC-A36E-F6B85F0F0752}"/>
          </ac:spMkLst>
        </pc:spChg>
        <pc:spChg chg="add del">
          <ac:chgData name="Colette de Vreede" userId="ad2622b1-2a44-4bec-87c9-d2e575dd4392" providerId="ADAL" clId="{32DCA26A-446D-45E4-9676-89E18EFC2203}" dt="2022-06-28T07:23:50.998" v="1134" actId="26606"/>
          <ac:spMkLst>
            <pc:docMk/>
            <pc:sldMk cId="2474788610" sldId="256"/>
            <ac:spMk id="20" creationId="{C2579DAE-C141-48DB-810E-C070C300819E}"/>
          </ac:spMkLst>
        </pc:spChg>
        <pc:spChg chg="add del">
          <ac:chgData name="Colette de Vreede" userId="ad2622b1-2a44-4bec-87c9-d2e575dd4392" providerId="ADAL" clId="{32DCA26A-446D-45E4-9676-89E18EFC2203}" dt="2022-06-28T07:23:50.998" v="1134" actId="26606"/>
          <ac:spMkLst>
            <pc:docMk/>
            <pc:sldMk cId="2474788610" sldId="256"/>
            <ac:spMk id="21" creationId="{02FD90C3-6350-4D5B-9738-6E94EDF30F74}"/>
          </ac:spMkLst>
        </pc:spChg>
        <pc:spChg chg="add del">
          <ac:chgData name="Colette de Vreede" userId="ad2622b1-2a44-4bec-87c9-d2e575dd4392" providerId="ADAL" clId="{32DCA26A-446D-45E4-9676-89E18EFC2203}" dt="2022-06-28T07:23:52.894" v="1136" actId="26606"/>
          <ac:spMkLst>
            <pc:docMk/>
            <pc:sldMk cId="2474788610" sldId="256"/>
            <ac:spMk id="23" creationId="{C2579DAE-C141-48DB-810E-C070C300819E}"/>
          </ac:spMkLst>
        </pc:spChg>
        <pc:spChg chg="add del">
          <ac:chgData name="Colette de Vreede" userId="ad2622b1-2a44-4bec-87c9-d2e575dd4392" providerId="ADAL" clId="{32DCA26A-446D-45E4-9676-89E18EFC2203}" dt="2022-06-28T07:23:52.894" v="1136" actId="26606"/>
          <ac:spMkLst>
            <pc:docMk/>
            <pc:sldMk cId="2474788610" sldId="256"/>
            <ac:spMk id="24" creationId="{02FD90C3-6350-4D5B-9738-6E94EDF30F74}"/>
          </ac:spMkLst>
        </pc:spChg>
        <pc:spChg chg="add del">
          <ac:chgData name="Colette de Vreede" userId="ad2622b1-2a44-4bec-87c9-d2e575dd4392" providerId="ADAL" clId="{32DCA26A-446D-45E4-9676-89E18EFC2203}" dt="2022-06-28T07:23:52.894" v="1136" actId="26606"/>
          <ac:spMkLst>
            <pc:docMk/>
            <pc:sldMk cId="2474788610" sldId="256"/>
            <ac:spMk id="25" creationId="{BCD2D517-BC35-4439-AC31-06DF764F25FC}"/>
          </ac:spMkLst>
        </pc:spChg>
        <pc:spChg chg="add del">
          <ac:chgData name="Colette de Vreede" userId="ad2622b1-2a44-4bec-87c9-d2e575dd4392" providerId="ADAL" clId="{32DCA26A-446D-45E4-9676-89E18EFC2203}" dt="2022-06-28T07:23:52.894" v="1136" actId="26606"/>
          <ac:spMkLst>
            <pc:docMk/>
            <pc:sldMk cId="2474788610" sldId="256"/>
            <ac:spMk id="26" creationId="{2DD3F846-0483-40F5-A881-0C1AD2A0CAD7}"/>
          </ac:spMkLst>
        </pc:spChg>
        <pc:spChg chg="add del">
          <ac:chgData name="Colette de Vreede" userId="ad2622b1-2a44-4bec-87c9-d2e575dd4392" providerId="ADAL" clId="{32DCA26A-446D-45E4-9676-89E18EFC2203}" dt="2022-06-28T07:23:56.109" v="1138" actId="26606"/>
          <ac:spMkLst>
            <pc:docMk/>
            <pc:sldMk cId="2474788610" sldId="256"/>
            <ac:spMk id="28" creationId="{C2579DAE-C141-48DB-810E-C070C300819E}"/>
          </ac:spMkLst>
        </pc:spChg>
        <pc:spChg chg="add del">
          <ac:chgData name="Colette de Vreede" userId="ad2622b1-2a44-4bec-87c9-d2e575dd4392" providerId="ADAL" clId="{32DCA26A-446D-45E4-9676-89E18EFC2203}" dt="2022-06-28T07:23:56.109" v="1138" actId="26606"/>
          <ac:spMkLst>
            <pc:docMk/>
            <pc:sldMk cId="2474788610" sldId="256"/>
            <ac:spMk id="29" creationId="{02FD90C3-6350-4D5B-9738-6E94EDF30F74}"/>
          </ac:spMkLst>
        </pc:spChg>
        <pc:spChg chg="add del">
          <ac:chgData name="Colette de Vreede" userId="ad2622b1-2a44-4bec-87c9-d2e575dd4392" providerId="ADAL" clId="{32DCA26A-446D-45E4-9676-89E18EFC2203}" dt="2022-06-28T07:23:56.109" v="1138" actId="26606"/>
          <ac:spMkLst>
            <pc:docMk/>
            <pc:sldMk cId="2474788610" sldId="256"/>
            <ac:spMk id="30" creationId="{2C7211D9-E545-4D00-9874-641EC7C7BD85}"/>
          </ac:spMkLst>
        </pc:spChg>
        <pc:spChg chg="add del">
          <ac:chgData name="Colette de Vreede" userId="ad2622b1-2a44-4bec-87c9-d2e575dd4392" providerId="ADAL" clId="{32DCA26A-446D-45E4-9676-89E18EFC2203}" dt="2022-06-28T07:23:56.109" v="1138" actId="26606"/>
          <ac:spMkLst>
            <pc:docMk/>
            <pc:sldMk cId="2474788610" sldId="256"/>
            <ac:spMk id="31" creationId="{5DBBC34A-8C43-4368-951E-A04EB7C00E32}"/>
          </ac:spMkLst>
        </pc:spChg>
        <pc:spChg chg="add del">
          <ac:chgData name="Colette de Vreede" userId="ad2622b1-2a44-4bec-87c9-d2e575dd4392" providerId="ADAL" clId="{32DCA26A-446D-45E4-9676-89E18EFC2203}" dt="2022-06-28T07:24:01.730" v="1140" actId="26606"/>
          <ac:spMkLst>
            <pc:docMk/>
            <pc:sldMk cId="2474788610" sldId="256"/>
            <ac:spMk id="33" creationId="{AE1AF813-2D2F-4B78-9216-388AF161EDAA}"/>
          </ac:spMkLst>
        </pc:spChg>
        <pc:spChg chg="add del">
          <ac:chgData name="Colette de Vreede" userId="ad2622b1-2a44-4bec-87c9-d2e575dd4392" providerId="ADAL" clId="{32DCA26A-446D-45E4-9676-89E18EFC2203}" dt="2022-06-28T07:24:01.730" v="1140" actId="26606"/>
          <ac:spMkLst>
            <pc:docMk/>
            <pc:sldMk cId="2474788610" sldId="256"/>
            <ac:spMk id="34" creationId="{C47181D2-95D5-4439-9BDF-14D4FDC7BD80}"/>
          </ac:spMkLst>
        </pc:spChg>
        <pc:spChg chg="add del">
          <ac:chgData name="Colette de Vreede" userId="ad2622b1-2a44-4bec-87c9-d2e575dd4392" providerId="ADAL" clId="{32DCA26A-446D-45E4-9676-89E18EFC2203}" dt="2022-06-28T07:24:01.730" v="1140" actId="26606"/>
          <ac:spMkLst>
            <pc:docMk/>
            <pc:sldMk cId="2474788610" sldId="256"/>
            <ac:spMk id="35" creationId="{AFF43A89-FF65-44A9-BE4C-DC7389FF9CE1}"/>
          </ac:spMkLst>
        </pc:spChg>
        <pc:spChg chg="add del">
          <ac:chgData name="Colette de Vreede" userId="ad2622b1-2a44-4bec-87c9-d2e575dd4392" providerId="ADAL" clId="{32DCA26A-446D-45E4-9676-89E18EFC2203}" dt="2022-06-28T07:24:01.730" v="1140" actId="26606"/>
          <ac:spMkLst>
            <pc:docMk/>
            <pc:sldMk cId="2474788610" sldId="256"/>
            <ac:spMk id="36" creationId="{3CBC4341-33FB-4D46-A7B4-62039B616233}"/>
          </ac:spMkLst>
        </pc:spChg>
        <pc:spChg chg="add del">
          <ac:chgData name="Colette de Vreede" userId="ad2622b1-2a44-4bec-87c9-d2e575dd4392" providerId="ADAL" clId="{32DCA26A-446D-45E4-9676-89E18EFC2203}" dt="2022-06-28T07:24:01.730" v="1140" actId="26606"/>
          <ac:spMkLst>
            <pc:docMk/>
            <pc:sldMk cId="2474788610" sldId="256"/>
            <ac:spMk id="37" creationId="{89394C5B-B8DE-4221-8CA4-A30237DB3241}"/>
          </ac:spMkLst>
        </pc:spChg>
        <pc:picChg chg="add del mod">
          <ac:chgData name="Colette de Vreede" userId="ad2622b1-2a44-4bec-87c9-d2e575dd4392" providerId="ADAL" clId="{32DCA26A-446D-45E4-9676-89E18EFC2203}" dt="2022-06-28T07:24:39.706" v="1143" actId="478"/>
          <ac:picMkLst>
            <pc:docMk/>
            <pc:sldMk cId="2474788610" sldId="256"/>
            <ac:picMk id="3" creationId="{F1A5693A-1740-3BED-6136-CBF3E1A35674}"/>
          </ac:picMkLst>
        </pc:picChg>
        <pc:picChg chg="mod">
          <ac:chgData name="Colette de Vreede" userId="ad2622b1-2a44-4bec-87c9-d2e575dd4392" providerId="ADAL" clId="{32DCA26A-446D-45E4-9676-89E18EFC2203}" dt="2022-06-28T07:24:01.730" v="1140" actId="26606"/>
          <ac:picMkLst>
            <pc:docMk/>
            <pc:sldMk cId="2474788610" sldId="256"/>
            <ac:picMk id="5" creationId="{607C8504-81EA-359D-60FB-FC3550F37E95}"/>
          </ac:picMkLst>
        </pc:picChg>
        <pc:picChg chg="add del mod">
          <ac:chgData name="Colette de Vreede" userId="ad2622b1-2a44-4bec-87c9-d2e575dd4392" providerId="ADAL" clId="{32DCA26A-446D-45E4-9676-89E18EFC2203}" dt="2022-06-28T07:25:19.536" v="1147" actId="478"/>
          <ac:picMkLst>
            <pc:docMk/>
            <pc:sldMk cId="2474788610" sldId="256"/>
            <ac:picMk id="6" creationId="{058DE60A-5565-DA58-B6C6-2AFB9542B08F}"/>
          </ac:picMkLst>
        </pc:picChg>
      </pc:sldChg>
      <pc:sldChg chg="modSp mod">
        <pc:chgData name="Colette de Vreede" userId="ad2622b1-2a44-4bec-87c9-d2e575dd4392" providerId="ADAL" clId="{32DCA26A-446D-45E4-9676-89E18EFC2203}" dt="2022-07-04T09:31:21.614" v="2487" actId="20577"/>
        <pc:sldMkLst>
          <pc:docMk/>
          <pc:sldMk cId="2787837026" sldId="257"/>
        </pc:sldMkLst>
        <pc:spChg chg="mod">
          <ac:chgData name="Colette de Vreede" userId="ad2622b1-2a44-4bec-87c9-d2e575dd4392" providerId="ADAL" clId="{32DCA26A-446D-45E4-9676-89E18EFC2203}" dt="2022-07-04T09:31:21.614" v="2487" actId="20577"/>
          <ac:spMkLst>
            <pc:docMk/>
            <pc:sldMk cId="2787837026" sldId="257"/>
            <ac:spMk id="3" creationId="{750727E0-408A-7CB8-99D1-56AF66C9D03A}"/>
          </ac:spMkLst>
        </pc:spChg>
      </pc:sldChg>
      <pc:sldChg chg="addSp delSp modSp mod setBg">
        <pc:chgData name="Colette de Vreede" userId="ad2622b1-2a44-4bec-87c9-d2e575dd4392" providerId="ADAL" clId="{32DCA26A-446D-45E4-9676-89E18EFC2203}" dt="2022-06-28T08:30:10.111" v="1766" actId="2711"/>
        <pc:sldMkLst>
          <pc:docMk/>
          <pc:sldMk cId="451892437" sldId="258"/>
        </pc:sldMkLst>
        <pc:spChg chg="mod">
          <ac:chgData name="Colette de Vreede" userId="ad2622b1-2a44-4bec-87c9-d2e575dd4392" providerId="ADAL" clId="{32DCA26A-446D-45E4-9676-89E18EFC2203}" dt="2022-06-28T06:28:25.845" v="189" actId="26606"/>
          <ac:spMkLst>
            <pc:docMk/>
            <pc:sldMk cId="451892437" sldId="258"/>
            <ac:spMk id="2" creationId="{B183E8C9-442B-19D1-0691-3F739A31EE3D}"/>
          </ac:spMkLst>
        </pc:spChg>
        <pc:spChg chg="mod ord">
          <ac:chgData name="Colette de Vreede" userId="ad2622b1-2a44-4bec-87c9-d2e575dd4392" providerId="ADAL" clId="{32DCA26A-446D-45E4-9676-89E18EFC2203}" dt="2022-06-28T08:30:10.111" v="1766" actId="2711"/>
          <ac:spMkLst>
            <pc:docMk/>
            <pc:sldMk cId="451892437" sldId="258"/>
            <ac:spMk id="3" creationId="{C46CDA96-356B-D704-DF31-40632B2F4773}"/>
          </ac:spMkLst>
        </pc:spChg>
        <pc:spChg chg="add del">
          <ac:chgData name="Colette de Vreede" userId="ad2622b1-2a44-4bec-87c9-d2e575dd4392" providerId="ADAL" clId="{32DCA26A-446D-45E4-9676-89E18EFC2203}" dt="2022-06-28T06:28:23.114" v="186" actId="26606"/>
          <ac:spMkLst>
            <pc:docMk/>
            <pc:sldMk cId="451892437" sldId="258"/>
            <ac:spMk id="10" creationId="{C33BF9DD-8A45-4EEE-B231-0A14D322E5F9}"/>
          </ac:spMkLst>
        </pc:spChg>
        <pc:spChg chg="add del">
          <ac:chgData name="Colette de Vreede" userId="ad2622b1-2a44-4bec-87c9-d2e575dd4392" providerId="ADAL" clId="{32DCA26A-446D-45E4-9676-89E18EFC2203}" dt="2022-06-28T06:28:23.114" v="186" actId="26606"/>
          <ac:spMkLst>
            <pc:docMk/>
            <pc:sldMk cId="451892437" sldId="258"/>
            <ac:spMk id="14" creationId="{D5FBCAC9-BD8B-4F3B-AD74-EF37D4211349}"/>
          </ac:spMkLst>
        </pc:spChg>
        <pc:spChg chg="add del">
          <ac:chgData name="Colette de Vreede" userId="ad2622b1-2a44-4bec-87c9-d2e575dd4392" providerId="ADAL" clId="{32DCA26A-446D-45E4-9676-89E18EFC2203}" dt="2022-06-28T06:28:23.114" v="186" actId="26606"/>
          <ac:spMkLst>
            <pc:docMk/>
            <pc:sldMk cId="451892437" sldId="258"/>
            <ac:spMk id="16" creationId="{9556C5A8-AD7E-4CE7-87BE-9EA3B5E1786F}"/>
          </ac:spMkLst>
        </pc:spChg>
        <pc:picChg chg="add mod">
          <ac:chgData name="Colette de Vreede" userId="ad2622b1-2a44-4bec-87c9-d2e575dd4392" providerId="ADAL" clId="{32DCA26A-446D-45E4-9676-89E18EFC2203}" dt="2022-06-28T06:28:25.845" v="189" actId="26606"/>
          <ac:picMkLst>
            <pc:docMk/>
            <pc:sldMk cId="451892437" sldId="258"/>
            <ac:picMk id="5" creationId="{C6DB98B5-4F1B-B80F-DA5D-62632948CB41}"/>
          </ac:picMkLst>
        </pc:picChg>
        <pc:cxnChg chg="add del">
          <ac:chgData name="Colette de Vreede" userId="ad2622b1-2a44-4bec-87c9-d2e575dd4392" providerId="ADAL" clId="{32DCA26A-446D-45E4-9676-89E18EFC2203}" dt="2022-06-28T06:28:23.114" v="186" actId="26606"/>
          <ac:cxnSpMkLst>
            <pc:docMk/>
            <pc:sldMk cId="451892437" sldId="258"/>
            <ac:cxnSpMk id="12" creationId="{9020DCC9-F851-4562-BB20-1AB3C51BFD08}"/>
          </ac:cxnSpMkLst>
        </pc:cxnChg>
      </pc:sldChg>
      <pc:sldChg chg="addSp delSp modSp mod setBg">
        <pc:chgData name="Colette de Vreede" userId="ad2622b1-2a44-4bec-87c9-d2e575dd4392" providerId="ADAL" clId="{32DCA26A-446D-45E4-9676-89E18EFC2203}" dt="2022-06-28T08:30:19.519" v="1767" actId="2711"/>
        <pc:sldMkLst>
          <pc:docMk/>
          <pc:sldMk cId="3778611676" sldId="259"/>
        </pc:sldMkLst>
        <pc:spChg chg="mod">
          <ac:chgData name="Colette de Vreede" userId="ad2622b1-2a44-4bec-87c9-d2e575dd4392" providerId="ADAL" clId="{32DCA26A-446D-45E4-9676-89E18EFC2203}" dt="2022-06-28T06:30:26.872" v="200" actId="26606"/>
          <ac:spMkLst>
            <pc:docMk/>
            <pc:sldMk cId="3778611676" sldId="259"/>
            <ac:spMk id="2" creationId="{5D50F442-0CB6-5B4A-4828-962A21211AAB}"/>
          </ac:spMkLst>
        </pc:spChg>
        <pc:spChg chg="mod ord">
          <ac:chgData name="Colette de Vreede" userId="ad2622b1-2a44-4bec-87c9-d2e575dd4392" providerId="ADAL" clId="{32DCA26A-446D-45E4-9676-89E18EFC2203}" dt="2022-06-28T08:30:19.519" v="1767" actId="2711"/>
          <ac:spMkLst>
            <pc:docMk/>
            <pc:sldMk cId="3778611676" sldId="259"/>
            <ac:spMk id="3" creationId="{30C764E1-67E1-56A6-BF38-1757EF8B9729}"/>
          </ac:spMkLst>
        </pc:spChg>
        <pc:spChg chg="add del">
          <ac:chgData name="Colette de Vreede" userId="ad2622b1-2a44-4bec-87c9-d2e575dd4392" providerId="ADAL" clId="{32DCA26A-446D-45E4-9676-89E18EFC2203}" dt="2022-06-28T06:30:26.872" v="200" actId="26606"/>
          <ac:spMkLst>
            <pc:docMk/>
            <pc:sldMk cId="3778611676" sldId="259"/>
            <ac:spMk id="1031" creationId="{0D3048CC-BFEE-499F-968D-9681FE25454C}"/>
          </ac:spMkLst>
        </pc:spChg>
        <pc:spChg chg="add del">
          <ac:chgData name="Colette de Vreede" userId="ad2622b1-2a44-4bec-87c9-d2e575dd4392" providerId="ADAL" clId="{32DCA26A-446D-45E4-9676-89E18EFC2203}" dt="2022-06-28T06:30:26.872" v="200" actId="26606"/>
          <ac:spMkLst>
            <pc:docMk/>
            <pc:sldMk cId="3778611676" sldId="259"/>
            <ac:spMk id="1033" creationId="{2AF095ED-34C6-4B6B-BF2F-B18C3C6CD2B7}"/>
          </ac:spMkLst>
        </pc:spChg>
        <pc:spChg chg="add del">
          <ac:chgData name="Colette de Vreede" userId="ad2622b1-2a44-4bec-87c9-d2e575dd4392" providerId="ADAL" clId="{32DCA26A-446D-45E4-9676-89E18EFC2203}" dt="2022-06-28T06:30:26.872" v="200" actId="26606"/>
          <ac:spMkLst>
            <pc:docMk/>
            <pc:sldMk cId="3778611676" sldId="259"/>
            <ac:spMk id="1035" creationId="{E80E2106-26D1-4CFC-9F58-A3D915C7A9D1}"/>
          </ac:spMkLst>
        </pc:spChg>
        <pc:spChg chg="add del">
          <ac:chgData name="Colette de Vreede" userId="ad2622b1-2a44-4bec-87c9-d2e575dd4392" providerId="ADAL" clId="{32DCA26A-446D-45E4-9676-89E18EFC2203}" dt="2022-06-28T06:30:26.872" v="200" actId="26606"/>
          <ac:spMkLst>
            <pc:docMk/>
            <pc:sldMk cId="3778611676" sldId="259"/>
            <ac:spMk id="1039" creationId="{82C98A42-D33B-4523-A0B2-4904C32B7090}"/>
          </ac:spMkLst>
        </pc:spChg>
        <pc:spChg chg="add del">
          <ac:chgData name="Colette de Vreede" userId="ad2622b1-2a44-4bec-87c9-d2e575dd4392" providerId="ADAL" clId="{32DCA26A-446D-45E4-9676-89E18EFC2203}" dt="2022-06-28T06:30:26.872" v="200" actId="26606"/>
          <ac:spMkLst>
            <pc:docMk/>
            <pc:sldMk cId="3778611676" sldId="259"/>
            <ac:spMk id="1041" creationId="{B314DF03-4B84-4C63-9500-DC80BCA1BBFF}"/>
          </ac:spMkLst>
        </pc:spChg>
        <pc:spChg chg="add del">
          <ac:chgData name="Colette de Vreede" userId="ad2622b1-2a44-4bec-87c9-d2e575dd4392" providerId="ADAL" clId="{32DCA26A-446D-45E4-9676-89E18EFC2203}" dt="2022-06-28T06:30:26.872" v="200" actId="26606"/>
          <ac:spMkLst>
            <pc:docMk/>
            <pc:sldMk cId="3778611676" sldId="259"/>
            <ac:spMk id="1043" creationId="{C0C2C24D-DBC6-4FC3-8BD4-31D3CC1A3DF9}"/>
          </ac:spMkLst>
        </pc:spChg>
        <pc:spChg chg="add del">
          <ac:chgData name="Colette de Vreede" userId="ad2622b1-2a44-4bec-87c9-d2e575dd4392" providerId="ADAL" clId="{32DCA26A-446D-45E4-9676-89E18EFC2203}" dt="2022-06-28T06:30:26.872" v="200" actId="26606"/>
          <ac:spMkLst>
            <pc:docMk/>
            <pc:sldMk cId="3778611676" sldId="259"/>
            <ac:spMk id="1045" creationId="{57B513E8-3CAA-4B4E-92DE-D3EA3E17B3B6}"/>
          </ac:spMkLst>
        </pc:spChg>
        <pc:spChg chg="add">
          <ac:chgData name="Colette de Vreede" userId="ad2622b1-2a44-4bec-87c9-d2e575dd4392" providerId="ADAL" clId="{32DCA26A-446D-45E4-9676-89E18EFC2203}" dt="2022-06-28T06:30:26.872" v="200" actId="26606"/>
          <ac:spMkLst>
            <pc:docMk/>
            <pc:sldMk cId="3778611676" sldId="259"/>
            <ac:spMk id="1050" creationId="{3DA3E650-963D-4F9C-8BFA-782CE7A736C1}"/>
          </ac:spMkLst>
        </pc:spChg>
        <pc:spChg chg="add">
          <ac:chgData name="Colette de Vreede" userId="ad2622b1-2a44-4bec-87c9-d2e575dd4392" providerId="ADAL" clId="{32DCA26A-446D-45E4-9676-89E18EFC2203}" dt="2022-06-28T06:30:26.872" v="200" actId="26606"/>
          <ac:spMkLst>
            <pc:docMk/>
            <pc:sldMk cId="3778611676" sldId="259"/>
            <ac:spMk id="1052" creationId="{C667A7D3-D9E5-45F3-81CF-07DA807E4F2E}"/>
          </ac:spMkLst>
        </pc:spChg>
        <pc:spChg chg="add">
          <ac:chgData name="Colette de Vreede" userId="ad2622b1-2a44-4bec-87c9-d2e575dd4392" providerId="ADAL" clId="{32DCA26A-446D-45E4-9676-89E18EFC2203}" dt="2022-06-28T06:30:26.872" v="200" actId="26606"/>
          <ac:spMkLst>
            <pc:docMk/>
            <pc:sldMk cId="3778611676" sldId="259"/>
            <ac:spMk id="1054" creationId="{86F5BF90-94DE-4D12-B397-41347FB5FAD3}"/>
          </ac:spMkLst>
        </pc:spChg>
        <pc:spChg chg="add">
          <ac:chgData name="Colette de Vreede" userId="ad2622b1-2a44-4bec-87c9-d2e575dd4392" providerId="ADAL" clId="{32DCA26A-446D-45E4-9676-89E18EFC2203}" dt="2022-06-28T06:30:26.872" v="200" actId="26606"/>
          <ac:spMkLst>
            <pc:docMk/>
            <pc:sldMk cId="3778611676" sldId="259"/>
            <ac:spMk id="1056" creationId="{81FB0B13-E051-48EA-B20C-CAEF6D6F3D07}"/>
          </ac:spMkLst>
        </pc:spChg>
        <pc:spChg chg="add">
          <ac:chgData name="Colette de Vreede" userId="ad2622b1-2a44-4bec-87c9-d2e575dd4392" providerId="ADAL" clId="{32DCA26A-446D-45E4-9676-89E18EFC2203}" dt="2022-06-28T06:30:26.872" v="200" actId="26606"/>
          <ac:spMkLst>
            <pc:docMk/>
            <pc:sldMk cId="3778611676" sldId="259"/>
            <ac:spMk id="1058" creationId="{704DD0E8-3E10-4EBB-A31B-E53F9B20F4D6}"/>
          </ac:spMkLst>
        </pc:spChg>
        <pc:spChg chg="add">
          <ac:chgData name="Colette de Vreede" userId="ad2622b1-2a44-4bec-87c9-d2e575dd4392" providerId="ADAL" clId="{32DCA26A-446D-45E4-9676-89E18EFC2203}" dt="2022-06-28T06:30:26.872" v="200" actId="26606"/>
          <ac:spMkLst>
            <pc:docMk/>
            <pc:sldMk cId="3778611676" sldId="259"/>
            <ac:spMk id="1060" creationId="{73B16255-B218-4FC3-B52C-8183120DC4FC}"/>
          </ac:spMkLst>
        </pc:spChg>
        <pc:picChg chg="del">
          <ac:chgData name="Colette de Vreede" userId="ad2622b1-2a44-4bec-87c9-d2e575dd4392" providerId="ADAL" clId="{32DCA26A-446D-45E4-9676-89E18EFC2203}" dt="2022-06-28T06:12:00.319" v="0" actId="478"/>
          <ac:picMkLst>
            <pc:docMk/>
            <pc:sldMk cId="3778611676" sldId="259"/>
            <ac:picMk id="5" creationId="{E1323093-FD6E-94DD-A496-3B51FADD19EC}"/>
          </ac:picMkLst>
        </pc:picChg>
        <pc:picChg chg="add mod ord">
          <ac:chgData name="Colette de Vreede" userId="ad2622b1-2a44-4bec-87c9-d2e575dd4392" providerId="ADAL" clId="{32DCA26A-446D-45E4-9676-89E18EFC2203}" dt="2022-06-28T06:30:26.872" v="200" actId="26606"/>
          <ac:picMkLst>
            <pc:docMk/>
            <pc:sldMk cId="3778611676" sldId="259"/>
            <ac:picMk id="6" creationId="{EDA52D19-67E9-09B7-7B5E-60A20029D42C}"/>
          </ac:picMkLst>
        </pc:picChg>
        <pc:picChg chg="add mod ord">
          <ac:chgData name="Colette de Vreede" userId="ad2622b1-2a44-4bec-87c9-d2e575dd4392" providerId="ADAL" clId="{32DCA26A-446D-45E4-9676-89E18EFC2203}" dt="2022-06-28T06:30:26.872" v="200" actId="26606"/>
          <ac:picMkLst>
            <pc:docMk/>
            <pc:sldMk cId="3778611676" sldId="259"/>
            <ac:picMk id="8" creationId="{E140501A-140C-AB49-6453-7DEDC6ADE026}"/>
          </ac:picMkLst>
        </pc:picChg>
        <pc:picChg chg="add mod">
          <ac:chgData name="Colette de Vreede" userId="ad2622b1-2a44-4bec-87c9-d2e575dd4392" providerId="ADAL" clId="{32DCA26A-446D-45E4-9676-89E18EFC2203}" dt="2022-06-28T06:30:26.872" v="200" actId="26606"/>
          <ac:picMkLst>
            <pc:docMk/>
            <pc:sldMk cId="3778611676" sldId="259"/>
            <ac:picMk id="10" creationId="{32776E0E-A324-032D-FFFE-D3A002433CC8}"/>
          </ac:picMkLst>
        </pc:picChg>
        <pc:picChg chg="add mod ord">
          <ac:chgData name="Colette de Vreede" userId="ad2622b1-2a44-4bec-87c9-d2e575dd4392" providerId="ADAL" clId="{32DCA26A-446D-45E4-9676-89E18EFC2203}" dt="2022-06-28T06:30:26.872" v="200" actId="26606"/>
          <ac:picMkLst>
            <pc:docMk/>
            <pc:sldMk cId="3778611676" sldId="259"/>
            <ac:picMk id="1026" creationId="{35165BF7-5A9E-57E3-486C-0A3F40CB201D}"/>
          </ac:picMkLst>
        </pc:picChg>
        <pc:cxnChg chg="add del">
          <ac:chgData name="Colette de Vreede" userId="ad2622b1-2a44-4bec-87c9-d2e575dd4392" providerId="ADAL" clId="{32DCA26A-446D-45E4-9676-89E18EFC2203}" dt="2022-06-28T06:30:26.872" v="200" actId="26606"/>
          <ac:cxnSpMkLst>
            <pc:docMk/>
            <pc:sldMk cId="3778611676" sldId="259"/>
            <ac:cxnSpMk id="1037" creationId="{9E02610F-7D0E-44AD-ADE2-F343EC06F793}"/>
          </ac:cxnSpMkLst>
        </pc:cxnChg>
      </pc:sldChg>
      <pc:sldChg chg="addSp modSp mod setBg">
        <pc:chgData name="Colette de Vreede" userId="ad2622b1-2a44-4bec-87c9-d2e575dd4392" providerId="ADAL" clId="{32DCA26A-446D-45E4-9676-89E18EFC2203}" dt="2022-06-28T08:29:51.981" v="1765" actId="27636"/>
        <pc:sldMkLst>
          <pc:docMk/>
          <pc:sldMk cId="2129454119" sldId="260"/>
        </pc:sldMkLst>
        <pc:spChg chg="mod">
          <ac:chgData name="Colette de Vreede" userId="ad2622b1-2a44-4bec-87c9-d2e575dd4392" providerId="ADAL" clId="{32DCA26A-446D-45E4-9676-89E18EFC2203}" dt="2022-06-28T06:29:23.108" v="196" actId="14100"/>
          <ac:spMkLst>
            <pc:docMk/>
            <pc:sldMk cId="2129454119" sldId="260"/>
            <ac:spMk id="2" creationId="{3D03C14B-2625-D1D8-4958-9D86FF6817BA}"/>
          </ac:spMkLst>
        </pc:spChg>
        <pc:spChg chg="mod">
          <ac:chgData name="Colette de Vreede" userId="ad2622b1-2a44-4bec-87c9-d2e575dd4392" providerId="ADAL" clId="{32DCA26A-446D-45E4-9676-89E18EFC2203}" dt="2022-06-28T08:29:51.981" v="1765" actId="27636"/>
          <ac:spMkLst>
            <pc:docMk/>
            <pc:sldMk cId="2129454119" sldId="260"/>
            <ac:spMk id="3" creationId="{FED5E140-DE56-42EF-6D2F-81919D5BD726}"/>
          </ac:spMkLst>
        </pc:spChg>
        <pc:spChg chg="add">
          <ac:chgData name="Colette de Vreede" userId="ad2622b1-2a44-4bec-87c9-d2e575dd4392" providerId="ADAL" clId="{32DCA26A-446D-45E4-9676-89E18EFC2203}" dt="2022-06-28T06:28:52.451" v="191" actId="26606"/>
          <ac:spMkLst>
            <pc:docMk/>
            <pc:sldMk cId="2129454119" sldId="260"/>
            <ac:spMk id="10" creationId="{44CC594A-A820-450F-B363-C19201FCFEC6}"/>
          </ac:spMkLst>
        </pc:spChg>
        <pc:spChg chg="add">
          <ac:chgData name="Colette de Vreede" userId="ad2622b1-2a44-4bec-87c9-d2e575dd4392" providerId="ADAL" clId="{32DCA26A-446D-45E4-9676-89E18EFC2203}" dt="2022-06-28T06:28:52.451" v="191" actId="26606"/>
          <ac:spMkLst>
            <pc:docMk/>
            <pc:sldMk cId="2129454119" sldId="260"/>
            <ac:spMk id="12" creationId="{59FAB3DA-E9ED-4574-ABCC-378BC0FF1BBC}"/>
          </ac:spMkLst>
        </pc:spChg>
        <pc:spChg chg="add">
          <ac:chgData name="Colette de Vreede" userId="ad2622b1-2a44-4bec-87c9-d2e575dd4392" providerId="ADAL" clId="{32DCA26A-446D-45E4-9676-89E18EFC2203}" dt="2022-06-28T06:28:52.451" v="191" actId="26606"/>
          <ac:spMkLst>
            <pc:docMk/>
            <pc:sldMk cId="2129454119" sldId="260"/>
            <ac:spMk id="14" creationId="{53B8D6B0-55D6-48DC-86D8-FD95D5F118AB}"/>
          </ac:spMkLst>
        </pc:spChg>
        <pc:picChg chg="mod">
          <ac:chgData name="Colette de Vreede" userId="ad2622b1-2a44-4bec-87c9-d2e575dd4392" providerId="ADAL" clId="{32DCA26A-446D-45E4-9676-89E18EFC2203}" dt="2022-06-28T06:28:52.451" v="191" actId="26606"/>
          <ac:picMkLst>
            <pc:docMk/>
            <pc:sldMk cId="2129454119" sldId="260"/>
            <ac:picMk id="5" creationId="{FF65D33E-9C32-3D83-8DB3-6BD6A0E21493}"/>
          </ac:picMkLst>
        </pc:picChg>
      </pc:sldChg>
      <pc:sldChg chg="addSp modSp new mod">
        <pc:chgData name="Colette de Vreede" userId="ad2622b1-2a44-4bec-87c9-d2e575dd4392" providerId="ADAL" clId="{32DCA26A-446D-45E4-9676-89E18EFC2203}" dt="2022-06-28T08:29:41.771" v="1763" actId="2711"/>
        <pc:sldMkLst>
          <pc:docMk/>
          <pc:sldMk cId="3214784052" sldId="261"/>
        </pc:sldMkLst>
        <pc:spChg chg="mod">
          <ac:chgData name="Colette de Vreede" userId="ad2622b1-2a44-4bec-87c9-d2e575dd4392" providerId="ADAL" clId="{32DCA26A-446D-45E4-9676-89E18EFC2203}" dt="2022-06-28T06:24:32.393" v="154" actId="20577"/>
          <ac:spMkLst>
            <pc:docMk/>
            <pc:sldMk cId="3214784052" sldId="261"/>
            <ac:spMk id="2" creationId="{F4752503-9D7F-4570-E2B6-B1A9B5F8514D}"/>
          </ac:spMkLst>
        </pc:spChg>
        <pc:spChg chg="mod">
          <ac:chgData name="Colette de Vreede" userId="ad2622b1-2a44-4bec-87c9-d2e575dd4392" providerId="ADAL" clId="{32DCA26A-446D-45E4-9676-89E18EFC2203}" dt="2022-06-28T08:29:41.771" v="1763" actId="2711"/>
          <ac:spMkLst>
            <pc:docMk/>
            <pc:sldMk cId="3214784052" sldId="261"/>
            <ac:spMk id="3" creationId="{5F6D0016-9FE0-A6C4-17A3-F85C19BC0B82}"/>
          </ac:spMkLst>
        </pc:spChg>
        <pc:picChg chg="add mod">
          <ac:chgData name="Colette de Vreede" userId="ad2622b1-2a44-4bec-87c9-d2e575dd4392" providerId="ADAL" clId="{32DCA26A-446D-45E4-9676-89E18EFC2203}" dt="2022-06-28T06:29:51.209" v="199" actId="1076"/>
          <ac:picMkLst>
            <pc:docMk/>
            <pc:sldMk cId="3214784052" sldId="261"/>
            <ac:picMk id="5" creationId="{B4688FF9-BA69-216B-8656-2FDDA7E25851}"/>
          </ac:picMkLst>
        </pc:picChg>
      </pc:sldChg>
      <pc:sldChg chg="addSp delSp modSp new mod setBg setClrOvrMap">
        <pc:chgData name="Colette de Vreede" userId="ad2622b1-2a44-4bec-87c9-d2e575dd4392" providerId="ADAL" clId="{32DCA26A-446D-45E4-9676-89E18EFC2203}" dt="2022-07-04T09:46:51.243" v="3774" actId="14100"/>
        <pc:sldMkLst>
          <pc:docMk/>
          <pc:sldMk cId="2433650163" sldId="262"/>
        </pc:sldMkLst>
        <pc:spChg chg="mod">
          <ac:chgData name="Colette de Vreede" userId="ad2622b1-2a44-4bec-87c9-d2e575dd4392" providerId="ADAL" clId="{32DCA26A-446D-45E4-9676-89E18EFC2203}" dt="2022-06-28T08:29:12.682" v="1759" actId="26606"/>
          <ac:spMkLst>
            <pc:docMk/>
            <pc:sldMk cId="2433650163" sldId="262"/>
            <ac:spMk id="2" creationId="{99FCA045-C133-5D56-290B-55764E08993D}"/>
          </ac:spMkLst>
        </pc:spChg>
        <pc:spChg chg="mod ord">
          <ac:chgData name="Colette de Vreede" userId="ad2622b1-2a44-4bec-87c9-d2e575dd4392" providerId="ADAL" clId="{32DCA26A-446D-45E4-9676-89E18EFC2203}" dt="2022-07-04T09:46:39.686" v="3772" actId="400"/>
          <ac:spMkLst>
            <pc:docMk/>
            <pc:sldMk cId="2433650163" sldId="262"/>
            <ac:spMk id="3" creationId="{27F1F5AD-F8C7-FB33-D9FA-27E9A769F55B}"/>
          </ac:spMkLst>
        </pc:spChg>
        <pc:spChg chg="add del">
          <ac:chgData name="Colette de Vreede" userId="ad2622b1-2a44-4bec-87c9-d2e575dd4392" providerId="ADAL" clId="{32DCA26A-446D-45E4-9676-89E18EFC2203}" dt="2022-06-28T08:28:37.507" v="1745" actId="26606"/>
          <ac:spMkLst>
            <pc:docMk/>
            <pc:sldMk cId="2433650163" sldId="262"/>
            <ac:spMk id="8" creationId="{C609E9FA-BDDE-45C4-8F5E-974D4208D2EA}"/>
          </ac:spMkLst>
        </pc:spChg>
        <pc:spChg chg="add del">
          <ac:chgData name="Colette de Vreede" userId="ad2622b1-2a44-4bec-87c9-d2e575dd4392" providerId="ADAL" clId="{32DCA26A-446D-45E4-9676-89E18EFC2203}" dt="2022-06-28T08:28:37.507" v="1745" actId="26606"/>
          <ac:spMkLst>
            <pc:docMk/>
            <pc:sldMk cId="2433650163" sldId="262"/>
            <ac:spMk id="9" creationId="{7737E529-E43B-4948-B3C4-7F6B806FCCFD}"/>
          </ac:spMkLst>
        </pc:spChg>
        <pc:spChg chg="add del">
          <ac:chgData name="Colette de Vreede" userId="ad2622b1-2a44-4bec-87c9-d2e575dd4392" providerId="ADAL" clId="{32DCA26A-446D-45E4-9676-89E18EFC2203}" dt="2022-06-28T08:26:48.098" v="1706" actId="26606"/>
          <ac:spMkLst>
            <pc:docMk/>
            <pc:sldMk cId="2433650163" sldId="262"/>
            <ac:spMk id="10" creationId="{44CC594A-A820-450F-B363-C19201FCFEC6}"/>
          </ac:spMkLst>
        </pc:spChg>
        <pc:spChg chg="add del">
          <ac:chgData name="Colette de Vreede" userId="ad2622b1-2a44-4bec-87c9-d2e575dd4392" providerId="ADAL" clId="{32DCA26A-446D-45E4-9676-89E18EFC2203}" dt="2022-06-28T08:26:48.098" v="1706" actId="26606"/>
          <ac:spMkLst>
            <pc:docMk/>
            <pc:sldMk cId="2433650163" sldId="262"/>
            <ac:spMk id="12" creationId="{59FAB3DA-E9ED-4574-ABCC-378BC0FF1BBC}"/>
          </ac:spMkLst>
        </pc:spChg>
        <pc:spChg chg="add del">
          <ac:chgData name="Colette de Vreede" userId="ad2622b1-2a44-4bec-87c9-d2e575dd4392" providerId="ADAL" clId="{32DCA26A-446D-45E4-9676-89E18EFC2203}" dt="2022-06-28T08:28:40.481" v="1747" actId="26606"/>
          <ac:spMkLst>
            <pc:docMk/>
            <pc:sldMk cId="2433650163" sldId="262"/>
            <ac:spMk id="13" creationId="{154480E5-678B-478F-9170-46502C5FB3E3}"/>
          </ac:spMkLst>
        </pc:spChg>
        <pc:spChg chg="add del">
          <ac:chgData name="Colette de Vreede" userId="ad2622b1-2a44-4bec-87c9-d2e575dd4392" providerId="ADAL" clId="{32DCA26A-446D-45E4-9676-89E18EFC2203}" dt="2022-06-28T08:26:48.098" v="1706" actId="26606"/>
          <ac:spMkLst>
            <pc:docMk/>
            <pc:sldMk cId="2433650163" sldId="262"/>
            <ac:spMk id="14" creationId="{53B8D6B0-55D6-48DC-86D8-FD95D5F118AB}"/>
          </ac:spMkLst>
        </pc:spChg>
        <pc:spChg chg="add del">
          <ac:chgData name="Colette de Vreede" userId="ad2622b1-2a44-4bec-87c9-d2e575dd4392" providerId="ADAL" clId="{32DCA26A-446D-45E4-9676-89E18EFC2203}" dt="2022-06-28T08:28:40.481" v="1747" actId="26606"/>
          <ac:spMkLst>
            <pc:docMk/>
            <pc:sldMk cId="2433650163" sldId="262"/>
            <ac:spMk id="15" creationId="{B598D875-841B-47A7-B4C8-237DBCE2FBC7}"/>
          </ac:spMkLst>
        </pc:spChg>
        <pc:spChg chg="add del">
          <ac:chgData name="Colette de Vreede" userId="ad2622b1-2a44-4bec-87c9-d2e575dd4392" providerId="ADAL" clId="{32DCA26A-446D-45E4-9676-89E18EFC2203}" dt="2022-06-28T08:26:53.601" v="1708" actId="26606"/>
          <ac:spMkLst>
            <pc:docMk/>
            <pc:sldMk cId="2433650163" sldId="262"/>
            <ac:spMk id="16" creationId="{FF2DA012-1414-493D-888F-5D99D0BDA322}"/>
          </ac:spMkLst>
        </pc:spChg>
        <pc:spChg chg="add del">
          <ac:chgData name="Colette de Vreede" userId="ad2622b1-2a44-4bec-87c9-d2e575dd4392" providerId="ADAL" clId="{32DCA26A-446D-45E4-9676-89E18EFC2203}" dt="2022-06-28T08:26:53.601" v="1708" actId="26606"/>
          <ac:spMkLst>
            <pc:docMk/>
            <pc:sldMk cId="2433650163" sldId="262"/>
            <ac:spMk id="17" creationId="{10162E77-11AD-44A7-84EC-40C59EEFBD2E}"/>
          </ac:spMkLst>
        </pc:spChg>
        <pc:spChg chg="add del">
          <ac:chgData name="Colette de Vreede" userId="ad2622b1-2a44-4bec-87c9-d2e575dd4392" providerId="ADAL" clId="{32DCA26A-446D-45E4-9676-89E18EFC2203}" dt="2022-06-28T08:26:53.601" v="1708" actId="26606"/>
          <ac:spMkLst>
            <pc:docMk/>
            <pc:sldMk cId="2433650163" sldId="262"/>
            <ac:spMk id="19" creationId="{6329CBCE-21AE-419D-AC1F-8ACF510A6670}"/>
          </ac:spMkLst>
        </pc:spChg>
        <pc:spChg chg="add del">
          <ac:chgData name="Colette de Vreede" userId="ad2622b1-2a44-4bec-87c9-d2e575dd4392" providerId="ADAL" clId="{32DCA26A-446D-45E4-9676-89E18EFC2203}" dt="2022-06-28T08:29:12.682" v="1759" actId="26606"/>
          <ac:spMkLst>
            <pc:docMk/>
            <pc:sldMk cId="2433650163" sldId="262"/>
            <ac:spMk id="20" creationId="{52ABB703-2B0E-4C3B-B4A2-F3973548E561}"/>
          </ac:spMkLst>
        </pc:spChg>
        <pc:spChg chg="add del">
          <ac:chgData name="Colette de Vreede" userId="ad2622b1-2a44-4bec-87c9-d2e575dd4392" providerId="ADAL" clId="{32DCA26A-446D-45E4-9676-89E18EFC2203}" dt="2022-06-28T08:27:02" v="1710" actId="26606"/>
          <ac:spMkLst>
            <pc:docMk/>
            <pc:sldMk cId="2433650163" sldId="262"/>
            <ac:spMk id="21" creationId="{990D0034-F768-41E7-85D4-F38C4DE85770}"/>
          </ac:spMkLst>
        </pc:spChg>
        <pc:spChg chg="add del">
          <ac:chgData name="Colette de Vreede" userId="ad2622b1-2a44-4bec-87c9-d2e575dd4392" providerId="ADAL" clId="{32DCA26A-446D-45E4-9676-89E18EFC2203}" dt="2022-06-28T08:27:02" v="1710" actId="26606"/>
          <ac:spMkLst>
            <pc:docMk/>
            <pc:sldMk cId="2433650163" sldId="262"/>
            <ac:spMk id="22" creationId="{C4F7E42D-8B5A-4FC8-81CD-9E60171F7FA8}"/>
          </ac:spMkLst>
        </pc:spChg>
        <pc:spChg chg="add del">
          <ac:chgData name="Colette de Vreede" userId="ad2622b1-2a44-4bec-87c9-d2e575dd4392" providerId="ADAL" clId="{32DCA26A-446D-45E4-9676-89E18EFC2203}" dt="2022-06-28T08:27:02" v="1710" actId="26606"/>
          <ac:spMkLst>
            <pc:docMk/>
            <pc:sldMk cId="2433650163" sldId="262"/>
            <ac:spMk id="23" creationId="{8C04651D-B9F4-4935-A02D-364153FBDF54}"/>
          </ac:spMkLst>
        </pc:spChg>
        <pc:spChg chg="add del">
          <ac:chgData name="Colette de Vreede" userId="ad2622b1-2a44-4bec-87c9-d2e575dd4392" providerId="ADAL" clId="{32DCA26A-446D-45E4-9676-89E18EFC2203}" dt="2022-06-28T08:27:03.185" v="1712" actId="26606"/>
          <ac:spMkLst>
            <pc:docMk/>
            <pc:sldMk cId="2433650163" sldId="262"/>
            <ac:spMk id="25" creationId="{52ABB703-2B0E-4C3B-B4A2-F3973548E561}"/>
          </ac:spMkLst>
        </pc:spChg>
        <pc:spChg chg="add del">
          <ac:chgData name="Colette de Vreede" userId="ad2622b1-2a44-4bec-87c9-d2e575dd4392" providerId="ADAL" clId="{32DCA26A-446D-45E4-9676-89E18EFC2203}" dt="2022-06-28T08:27:03.185" v="1712" actId="26606"/>
          <ac:spMkLst>
            <pc:docMk/>
            <pc:sldMk cId="2433650163" sldId="262"/>
            <ac:spMk id="27" creationId="{E95DA498-D9A2-4DA9-B9DA-B3776E08CF7E}"/>
          </ac:spMkLst>
        </pc:spChg>
        <pc:spChg chg="add del">
          <ac:chgData name="Colette de Vreede" userId="ad2622b1-2a44-4bec-87c9-d2e575dd4392" providerId="ADAL" clId="{32DCA26A-446D-45E4-9676-89E18EFC2203}" dt="2022-06-28T08:27:03.185" v="1712" actId="26606"/>
          <ac:spMkLst>
            <pc:docMk/>
            <pc:sldMk cId="2433650163" sldId="262"/>
            <ac:spMk id="28" creationId="{82A73093-4B9D-420D-B17E-52293703A1D4}"/>
          </ac:spMkLst>
        </pc:spChg>
        <pc:spChg chg="add del">
          <ac:chgData name="Colette de Vreede" userId="ad2622b1-2a44-4bec-87c9-d2e575dd4392" providerId="ADAL" clId="{32DCA26A-446D-45E4-9676-89E18EFC2203}" dt="2022-06-28T08:29:12.682" v="1759" actId="26606"/>
          <ac:spMkLst>
            <pc:docMk/>
            <pc:sldMk cId="2433650163" sldId="262"/>
            <ac:spMk id="29" creationId="{E95DA498-D9A2-4DA9-B9DA-B3776E08CF7E}"/>
          </ac:spMkLst>
        </pc:spChg>
        <pc:spChg chg="add del">
          <ac:chgData name="Colette de Vreede" userId="ad2622b1-2a44-4bec-87c9-d2e575dd4392" providerId="ADAL" clId="{32DCA26A-446D-45E4-9676-89E18EFC2203}" dt="2022-06-28T08:27:07.184" v="1714" actId="26606"/>
          <ac:spMkLst>
            <pc:docMk/>
            <pc:sldMk cId="2433650163" sldId="262"/>
            <ac:spMk id="30" creationId="{10162E77-11AD-44A7-84EC-40C59EEFBD2E}"/>
          </ac:spMkLst>
        </pc:spChg>
        <pc:spChg chg="add del">
          <ac:chgData name="Colette de Vreede" userId="ad2622b1-2a44-4bec-87c9-d2e575dd4392" providerId="ADAL" clId="{32DCA26A-446D-45E4-9676-89E18EFC2203}" dt="2022-06-28T08:27:07.184" v="1714" actId="26606"/>
          <ac:spMkLst>
            <pc:docMk/>
            <pc:sldMk cId="2433650163" sldId="262"/>
            <ac:spMk id="32" creationId="{6329CBCE-21AE-419D-AC1F-8ACF510A6670}"/>
          </ac:spMkLst>
        </pc:spChg>
        <pc:spChg chg="add del">
          <ac:chgData name="Colette de Vreede" userId="ad2622b1-2a44-4bec-87c9-d2e575dd4392" providerId="ADAL" clId="{32DCA26A-446D-45E4-9676-89E18EFC2203}" dt="2022-06-28T08:27:07.184" v="1714" actId="26606"/>
          <ac:spMkLst>
            <pc:docMk/>
            <pc:sldMk cId="2433650163" sldId="262"/>
            <ac:spMk id="33" creationId="{FF2DA012-1414-493D-888F-5D99D0BDA322}"/>
          </ac:spMkLst>
        </pc:spChg>
        <pc:spChg chg="add del">
          <ac:chgData name="Colette de Vreede" userId="ad2622b1-2a44-4bec-87c9-d2e575dd4392" providerId="ADAL" clId="{32DCA26A-446D-45E4-9676-89E18EFC2203}" dt="2022-06-28T08:29:12.682" v="1759" actId="26606"/>
          <ac:spMkLst>
            <pc:docMk/>
            <pc:sldMk cId="2433650163" sldId="262"/>
            <ac:spMk id="34" creationId="{82A73093-4B9D-420D-B17E-52293703A1D4}"/>
          </ac:spMkLst>
        </pc:spChg>
        <pc:spChg chg="add del">
          <ac:chgData name="Colette de Vreede" userId="ad2622b1-2a44-4bec-87c9-d2e575dd4392" providerId="ADAL" clId="{32DCA26A-446D-45E4-9676-89E18EFC2203}" dt="2022-06-28T08:27:10.120" v="1716" actId="26606"/>
          <ac:spMkLst>
            <pc:docMk/>
            <pc:sldMk cId="2433650163" sldId="262"/>
            <ac:spMk id="35" creationId="{284B70D5-875B-433D-BDBD-1522A85D6C1D}"/>
          </ac:spMkLst>
        </pc:spChg>
        <pc:spChg chg="add del">
          <ac:chgData name="Colette de Vreede" userId="ad2622b1-2a44-4bec-87c9-d2e575dd4392" providerId="ADAL" clId="{32DCA26A-446D-45E4-9676-89E18EFC2203}" dt="2022-06-28T08:27:10.120" v="1716" actId="26606"/>
          <ac:spMkLst>
            <pc:docMk/>
            <pc:sldMk cId="2433650163" sldId="262"/>
            <ac:spMk id="37" creationId="{1E299956-A9E7-4FC1-A0B1-D590CA9730E8}"/>
          </ac:spMkLst>
        </pc:spChg>
        <pc:spChg chg="add del">
          <ac:chgData name="Colette de Vreede" userId="ad2622b1-2a44-4bec-87c9-d2e575dd4392" providerId="ADAL" clId="{32DCA26A-446D-45E4-9676-89E18EFC2203}" dt="2022-06-28T08:27:10.120" v="1716" actId="26606"/>
          <ac:spMkLst>
            <pc:docMk/>
            <pc:sldMk cId="2433650163" sldId="262"/>
            <ac:spMk id="38" creationId="{17FC539C-B783-4B03-9F9E-D13430F3F64F}"/>
          </ac:spMkLst>
        </pc:spChg>
        <pc:spChg chg="add del">
          <ac:chgData name="Colette de Vreede" userId="ad2622b1-2a44-4bec-87c9-d2e575dd4392" providerId="ADAL" clId="{32DCA26A-446D-45E4-9676-89E18EFC2203}" dt="2022-06-28T08:27:13.249" v="1718" actId="26606"/>
          <ac:spMkLst>
            <pc:docMk/>
            <pc:sldMk cId="2433650163" sldId="262"/>
            <ac:spMk id="40" creationId="{44CC594A-A820-450F-B363-C19201FCFEC6}"/>
          </ac:spMkLst>
        </pc:spChg>
        <pc:spChg chg="add del">
          <ac:chgData name="Colette de Vreede" userId="ad2622b1-2a44-4bec-87c9-d2e575dd4392" providerId="ADAL" clId="{32DCA26A-446D-45E4-9676-89E18EFC2203}" dt="2022-06-28T08:27:13.249" v="1718" actId="26606"/>
          <ac:spMkLst>
            <pc:docMk/>
            <pc:sldMk cId="2433650163" sldId="262"/>
            <ac:spMk id="41" creationId="{59FAB3DA-E9ED-4574-ABCC-378BC0FF1BBC}"/>
          </ac:spMkLst>
        </pc:spChg>
        <pc:spChg chg="add del">
          <ac:chgData name="Colette de Vreede" userId="ad2622b1-2a44-4bec-87c9-d2e575dd4392" providerId="ADAL" clId="{32DCA26A-446D-45E4-9676-89E18EFC2203}" dt="2022-06-28T08:27:13.249" v="1718" actId="26606"/>
          <ac:spMkLst>
            <pc:docMk/>
            <pc:sldMk cId="2433650163" sldId="262"/>
            <ac:spMk id="42" creationId="{53B8D6B0-55D6-48DC-86D8-FD95D5F118AB}"/>
          </ac:spMkLst>
        </pc:spChg>
        <pc:spChg chg="add del">
          <ac:chgData name="Colette de Vreede" userId="ad2622b1-2a44-4bec-87c9-d2e575dd4392" providerId="ADAL" clId="{32DCA26A-446D-45E4-9676-89E18EFC2203}" dt="2022-06-28T08:28:53.022" v="1752" actId="26606"/>
          <ac:spMkLst>
            <pc:docMk/>
            <pc:sldMk cId="2433650163" sldId="262"/>
            <ac:spMk id="43" creationId="{44CC594A-A820-450F-B363-C19201FCFEC6}"/>
          </ac:spMkLst>
        </pc:spChg>
        <pc:spChg chg="add del">
          <ac:chgData name="Colette de Vreede" userId="ad2622b1-2a44-4bec-87c9-d2e575dd4392" providerId="ADAL" clId="{32DCA26A-446D-45E4-9676-89E18EFC2203}" dt="2022-06-28T08:27:18.547" v="1721" actId="26606"/>
          <ac:spMkLst>
            <pc:docMk/>
            <pc:sldMk cId="2433650163" sldId="262"/>
            <ac:spMk id="44" creationId="{10162E77-11AD-44A7-84EC-40C59EEFBD2E}"/>
          </ac:spMkLst>
        </pc:spChg>
        <pc:spChg chg="add del">
          <ac:chgData name="Colette de Vreede" userId="ad2622b1-2a44-4bec-87c9-d2e575dd4392" providerId="ADAL" clId="{32DCA26A-446D-45E4-9676-89E18EFC2203}" dt="2022-06-28T08:27:18.547" v="1721" actId="26606"/>
          <ac:spMkLst>
            <pc:docMk/>
            <pc:sldMk cId="2433650163" sldId="262"/>
            <ac:spMk id="46" creationId="{6329CBCE-21AE-419D-AC1F-8ACF510A6670}"/>
          </ac:spMkLst>
        </pc:spChg>
        <pc:spChg chg="add del">
          <ac:chgData name="Colette de Vreede" userId="ad2622b1-2a44-4bec-87c9-d2e575dd4392" providerId="ADAL" clId="{32DCA26A-446D-45E4-9676-89E18EFC2203}" dt="2022-06-28T08:27:18.547" v="1721" actId="26606"/>
          <ac:spMkLst>
            <pc:docMk/>
            <pc:sldMk cId="2433650163" sldId="262"/>
            <ac:spMk id="47" creationId="{FF2DA012-1414-493D-888F-5D99D0BDA322}"/>
          </ac:spMkLst>
        </pc:spChg>
        <pc:spChg chg="add del">
          <ac:chgData name="Colette de Vreede" userId="ad2622b1-2a44-4bec-87c9-d2e575dd4392" providerId="ADAL" clId="{32DCA26A-446D-45E4-9676-89E18EFC2203}" dt="2022-06-28T08:28:53.022" v="1752" actId="26606"/>
          <ac:spMkLst>
            <pc:docMk/>
            <pc:sldMk cId="2433650163" sldId="262"/>
            <ac:spMk id="48" creationId="{53B8D6B0-55D6-48DC-86D8-FD95D5F118AB}"/>
          </ac:spMkLst>
        </pc:spChg>
        <pc:spChg chg="add del">
          <ac:chgData name="Colette de Vreede" userId="ad2622b1-2a44-4bec-87c9-d2e575dd4392" providerId="ADAL" clId="{32DCA26A-446D-45E4-9676-89E18EFC2203}" dt="2022-06-28T08:28:53.022" v="1752" actId="26606"/>
          <ac:spMkLst>
            <pc:docMk/>
            <pc:sldMk cId="2433650163" sldId="262"/>
            <ac:spMk id="49" creationId="{59FAB3DA-E9ED-4574-ABCC-378BC0FF1BBC}"/>
          </ac:spMkLst>
        </pc:spChg>
        <pc:spChg chg="add del">
          <ac:chgData name="Colette de Vreede" userId="ad2622b1-2a44-4bec-87c9-d2e575dd4392" providerId="ADAL" clId="{32DCA26A-446D-45E4-9676-89E18EFC2203}" dt="2022-06-28T08:29:04.873" v="1754" actId="26606"/>
          <ac:spMkLst>
            <pc:docMk/>
            <pc:sldMk cId="2433650163" sldId="262"/>
            <ac:spMk id="50" creationId="{FF2DA012-1414-493D-888F-5D99D0BDA322}"/>
          </ac:spMkLst>
        </pc:spChg>
        <pc:spChg chg="add del">
          <ac:chgData name="Colette de Vreede" userId="ad2622b1-2a44-4bec-87c9-d2e575dd4392" providerId="ADAL" clId="{32DCA26A-446D-45E4-9676-89E18EFC2203}" dt="2022-06-28T08:29:04.873" v="1754" actId="26606"/>
          <ac:spMkLst>
            <pc:docMk/>
            <pc:sldMk cId="2433650163" sldId="262"/>
            <ac:spMk id="51" creationId="{10162E77-11AD-44A7-84EC-40C59EEFBD2E}"/>
          </ac:spMkLst>
        </pc:spChg>
        <pc:spChg chg="add del">
          <ac:chgData name="Colette de Vreede" userId="ad2622b1-2a44-4bec-87c9-d2e575dd4392" providerId="ADAL" clId="{32DCA26A-446D-45E4-9676-89E18EFC2203}" dt="2022-06-28T08:28:16.378" v="1740" actId="26606"/>
          <ac:spMkLst>
            <pc:docMk/>
            <pc:sldMk cId="2433650163" sldId="262"/>
            <ac:spMk id="52" creationId="{52ABB703-2B0E-4C3B-B4A2-F3973548E561}"/>
          </ac:spMkLst>
        </pc:spChg>
        <pc:spChg chg="add del">
          <ac:chgData name="Colette de Vreede" userId="ad2622b1-2a44-4bec-87c9-d2e575dd4392" providerId="ADAL" clId="{32DCA26A-446D-45E4-9676-89E18EFC2203}" dt="2022-06-28T08:29:04.873" v="1754" actId="26606"/>
          <ac:spMkLst>
            <pc:docMk/>
            <pc:sldMk cId="2433650163" sldId="262"/>
            <ac:spMk id="55" creationId="{6329CBCE-21AE-419D-AC1F-8ACF510A6670}"/>
          </ac:spMkLst>
        </pc:spChg>
        <pc:spChg chg="add del">
          <ac:chgData name="Colette de Vreede" userId="ad2622b1-2a44-4bec-87c9-d2e575dd4392" providerId="ADAL" clId="{32DCA26A-446D-45E4-9676-89E18EFC2203}" dt="2022-06-28T08:28:16.378" v="1740" actId="26606"/>
          <ac:spMkLst>
            <pc:docMk/>
            <pc:sldMk cId="2433650163" sldId="262"/>
            <ac:spMk id="56" creationId="{E95DA498-D9A2-4DA9-B9DA-B3776E08CF7E}"/>
          </ac:spMkLst>
        </pc:spChg>
        <pc:spChg chg="add del">
          <ac:chgData name="Colette de Vreede" userId="ad2622b1-2a44-4bec-87c9-d2e575dd4392" providerId="ADAL" clId="{32DCA26A-446D-45E4-9676-89E18EFC2203}" dt="2022-06-28T08:29:09.968" v="1756" actId="26606"/>
          <ac:spMkLst>
            <pc:docMk/>
            <pc:sldMk cId="2433650163" sldId="262"/>
            <ac:spMk id="57" creationId="{990D0034-F768-41E7-85D4-F38C4DE85770}"/>
          </ac:spMkLst>
        </pc:spChg>
        <pc:spChg chg="add del">
          <ac:chgData name="Colette de Vreede" userId="ad2622b1-2a44-4bec-87c9-d2e575dd4392" providerId="ADAL" clId="{32DCA26A-446D-45E4-9676-89E18EFC2203}" dt="2022-06-28T08:28:16.378" v="1740" actId="26606"/>
          <ac:spMkLst>
            <pc:docMk/>
            <pc:sldMk cId="2433650163" sldId="262"/>
            <ac:spMk id="58" creationId="{82A73093-4B9D-420D-B17E-52293703A1D4}"/>
          </ac:spMkLst>
        </pc:spChg>
        <pc:spChg chg="add del">
          <ac:chgData name="Colette de Vreede" userId="ad2622b1-2a44-4bec-87c9-d2e575dd4392" providerId="ADAL" clId="{32DCA26A-446D-45E4-9676-89E18EFC2203}" dt="2022-06-28T08:29:09.968" v="1756" actId="26606"/>
          <ac:spMkLst>
            <pc:docMk/>
            <pc:sldMk cId="2433650163" sldId="262"/>
            <ac:spMk id="59" creationId="{C4F7E42D-8B5A-4FC8-81CD-9E60171F7FA8}"/>
          </ac:spMkLst>
        </pc:spChg>
        <pc:spChg chg="add del">
          <ac:chgData name="Colette de Vreede" userId="ad2622b1-2a44-4bec-87c9-d2e575dd4392" providerId="ADAL" clId="{32DCA26A-446D-45E4-9676-89E18EFC2203}" dt="2022-06-28T08:29:09.968" v="1756" actId="26606"/>
          <ac:spMkLst>
            <pc:docMk/>
            <pc:sldMk cId="2433650163" sldId="262"/>
            <ac:spMk id="60" creationId="{8C04651D-B9F4-4935-A02D-364153FBDF54}"/>
          </ac:spMkLst>
        </pc:spChg>
        <pc:spChg chg="add del">
          <ac:chgData name="Colette de Vreede" userId="ad2622b1-2a44-4bec-87c9-d2e575dd4392" providerId="ADAL" clId="{32DCA26A-446D-45E4-9676-89E18EFC2203}" dt="2022-06-28T08:29:12.679" v="1758" actId="26606"/>
          <ac:spMkLst>
            <pc:docMk/>
            <pc:sldMk cId="2433650163" sldId="262"/>
            <ac:spMk id="62" creationId="{5CF81D86-BDBA-477C-B7DD-8D359BB9965B}"/>
          </ac:spMkLst>
        </pc:spChg>
        <pc:spChg chg="add del">
          <ac:chgData name="Colette de Vreede" userId="ad2622b1-2a44-4bec-87c9-d2e575dd4392" providerId="ADAL" clId="{32DCA26A-446D-45E4-9676-89E18EFC2203}" dt="2022-06-28T08:28:16.374" v="1739" actId="26606"/>
          <ac:spMkLst>
            <pc:docMk/>
            <pc:sldMk cId="2433650163" sldId="262"/>
            <ac:spMk id="63" creationId="{990D0034-F768-41E7-85D4-F38C4DE85770}"/>
          </ac:spMkLst>
        </pc:spChg>
        <pc:spChg chg="add del">
          <ac:chgData name="Colette de Vreede" userId="ad2622b1-2a44-4bec-87c9-d2e575dd4392" providerId="ADAL" clId="{32DCA26A-446D-45E4-9676-89E18EFC2203}" dt="2022-06-28T08:28:16.374" v="1739" actId="26606"/>
          <ac:spMkLst>
            <pc:docMk/>
            <pc:sldMk cId="2433650163" sldId="262"/>
            <ac:spMk id="65" creationId="{C4F7E42D-8B5A-4FC8-81CD-9E60171F7FA8}"/>
          </ac:spMkLst>
        </pc:spChg>
        <pc:spChg chg="add del">
          <ac:chgData name="Colette de Vreede" userId="ad2622b1-2a44-4bec-87c9-d2e575dd4392" providerId="ADAL" clId="{32DCA26A-446D-45E4-9676-89E18EFC2203}" dt="2022-06-28T08:29:12.679" v="1758" actId="26606"/>
          <ac:spMkLst>
            <pc:docMk/>
            <pc:sldMk cId="2433650163" sldId="262"/>
            <ac:spMk id="66" creationId="{88AA064E-5F6E-4024-BC28-EDDC3DFC70E1}"/>
          </ac:spMkLst>
        </pc:spChg>
        <pc:spChg chg="add del">
          <ac:chgData name="Colette de Vreede" userId="ad2622b1-2a44-4bec-87c9-d2e575dd4392" providerId="ADAL" clId="{32DCA26A-446D-45E4-9676-89E18EFC2203}" dt="2022-06-28T08:28:16.374" v="1739" actId="26606"/>
          <ac:spMkLst>
            <pc:docMk/>
            <pc:sldMk cId="2433650163" sldId="262"/>
            <ac:spMk id="67" creationId="{8C04651D-B9F4-4935-A02D-364153FBDF54}"/>
          </ac:spMkLst>
        </pc:spChg>
        <pc:spChg chg="add del">
          <ac:chgData name="Colette de Vreede" userId="ad2622b1-2a44-4bec-87c9-d2e575dd4392" providerId="ADAL" clId="{32DCA26A-446D-45E4-9676-89E18EFC2203}" dt="2022-06-28T08:29:12.679" v="1758" actId="26606"/>
          <ac:spMkLst>
            <pc:docMk/>
            <pc:sldMk cId="2433650163" sldId="262"/>
            <ac:spMk id="68" creationId="{03B29638-4838-4B9B-B9DB-96E542BAF3E6}"/>
          </ac:spMkLst>
        </pc:spChg>
        <pc:picChg chg="add del mod ord">
          <ac:chgData name="Colette de Vreede" userId="ad2622b1-2a44-4bec-87c9-d2e575dd4392" providerId="ADAL" clId="{32DCA26A-446D-45E4-9676-89E18EFC2203}" dt="2022-06-28T08:28:45.314" v="1749" actId="478"/>
          <ac:picMkLst>
            <pc:docMk/>
            <pc:sldMk cId="2433650163" sldId="262"/>
            <ac:picMk id="5" creationId="{D50F1978-AADA-5BA9-1BBD-B925EEDB40C3}"/>
          </ac:picMkLst>
        </pc:picChg>
        <pc:picChg chg="add mod">
          <ac:chgData name="Colette de Vreede" userId="ad2622b1-2a44-4bec-87c9-d2e575dd4392" providerId="ADAL" clId="{32DCA26A-446D-45E4-9676-89E18EFC2203}" dt="2022-07-04T09:46:51.243" v="3774" actId="14100"/>
          <ac:picMkLst>
            <pc:docMk/>
            <pc:sldMk cId="2433650163" sldId="262"/>
            <ac:picMk id="39" creationId="{F068E9A5-40C8-F09A-3BBA-90602B54B32D}"/>
          </ac:picMkLst>
        </pc:picChg>
        <pc:cxnChg chg="add del">
          <ac:chgData name="Colette de Vreede" userId="ad2622b1-2a44-4bec-87c9-d2e575dd4392" providerId="ADAL" clId="{32DCA26A-446D-45E4-9676-89E18EFC2203}" dt="2022-06-28T08:28:37.507" v="1745" actId="26606"/>
          <ac:cxnSpMkLst>
            <pc:docMk/>
            <pc:sldMk cId="2433650163" sldId="262"/>
            <ac:cxnSpMk id="7" creationId="{45549E29-E797-4A00-B030-3AB01640CFDC}"/>
          </ac:cxnSpMkLst>
        </pc:cxnChg>
        <pc:cxnChg chg="add del">
          <ac:chgData name="Colette de Vreede" userId="ad2622b1-2a44-4bec-87c9-d2e575dd4392" providerId="ADAL" clId="{32DCA26A-446D-45E4-9676-89E18EFC2203}" dt="2022-06-28T08:28:40.481" v="1747" actId="26606"/>
          <ac:cxnSpMkLst>
            <pc:docMk/>
            <pc:sldMk cId="2433650163" sldId="262"/>
            <ac:cxnSpMk id="11" creationId="{E9F7CBA9-9D9B-479F-AAB5-BF785971CD85}"/>
          </ac:cxnSpMkLst>
        </pc:cxnChg>
        <pc:cxnChg chg="add del">
          <ac:chgData name="Colette de Vreede" userId="ad2622b1-2a44-4bec-87c9-d2e575dd4392" providerId="ADAL" clId="{32DCA26A-446D-45E4-9676-89E18EFC2203}" dt="2022-06-28T08:26:53.601" v="1708" actId="26606"/>
          <ac:cxnSpMkLst>
            <pc:docMk/>
            <pc:sldMk cId="2433650163" sldId="262"/>
            <ac:cxnSpMk id="18" creationId="{5AB158E9-1B40-4CD6-95F0-95CA11DF7B7A}"/>
          </ac:cxnSpMkLst>
        </pc:cxnChg>
        <pc:cxnChg chg="add del">
          <ac:chgData name="Colette de Vreede" userId="ad2622b1-2a44-4bec-87c9-d2e575dd4392" providerId="ADAL" clId="{32DCA26A-446D-45E4-9676-89E18EFC2203}" dt="2022-06-28T08:29:12.682" v="1759" actId="26606"/>
          <ac:cxnSpMkLst>
            <pc:docMk/>
            <pc:sldMk cId="2433650163" sldId="262"/>
            <ac:cxnSpMk id="24" creationId="{9C21570E-E159-49A6-9891-FA397B7A92D3}"/>
          </ac:cxnSpMkLst>
        </pc:cxnChg>
        <pc:cxnChg chg="add del">
          <ac:chgData name="Colette de Vreede" userId="ad2622b1-2a44-4bec-87c9-d2e575dd4392" providerId="ADAL" clId="{32DCA26A-446D-45E4-9676-89E18EFC2203}" dt="2022-06-28T08:27:03.185" v="1712" actId="26606"/>
          <ac:cxnSpMkLst>
            <pc:docMk/>
            <pc:sldMk cId="2433650163" sldId="262"/>
            <ac:cxnSpMk id="26" creationId="{9C21570E-E159-49A6-9891-FA397B7A92D3}"/>
          </ac:cxnSpMkLst>
        </pc:cxnChg>
        <pc:cxnChg chg="add del">
          <ac:chgData name="Colette de Vreede" userId="ad2622b1-2a44-4bec-87c9-d2e575dd4392" providerId="ADAL" clId="{32DCA26A-446D-45E4-9676-89E18EFC2203}" dt="2022-06-28T08:27:07.184" v="1714" actId="26606"/>
          <ac:cxnSpMkLst>
            <pc:docMk/>
            <pc:sldMk cId="2433650163" sldId="262"/>
            <ac:cxnSpMk id="31" creationId="{5AB158E9-1B40-4CD6-95F0-95CA11DF7B7A}"/>
          </ac:cxnSpMkLst>
        </pc:cxnChg>
        <pc:cxnChg chg="add del">
          <ac:chgData name="Colette de Vreede" userId="ad2622b1-2a44-4bec-87c9-d2e575dd4392" providerId="ADAL" clId="{32DCA26A-446D-45E4-9676-89E18EFC2203}" dt="2022-06-28T08:27:10.120" v="1716" actId="26606"/>
          <ac:cxnSpMkLst>
            <pc:docMk/>
            <pc:sldMk cId="2433650163" sldId="262"/>
            <ac:cxnSpMk id="36" creationId="{C947DF4A-614C-4B4C-8B80-E5B9D8E8CFED}"/>
          </ac:cxnSpMkLst>
        </pc:cxnChg>
        <pc:cxnChg chg="add del">
          <ac:chgData name="Colette de Vreede" userId="ad2622b1-2a44-4bec-87c9-d2e575dd4392" providerId="ADAL" clId="{32DCA26A-446D-45E4-9676-89E18EFC2203}" dt="2022-06-28T08:27:18.547" v="1721" actId="26606"/>
          <ac:cxnSpMkLst>
            <pc:docMk/>
            <pc:sldMk cId="2433650163" sldId="262"/>
            <ac:cxnSpMk id="45" creationId="{5AB158E9-1B40-4CD6-95F0-95CA11DF7B7A}"/>
          </ac:cxnSpMkLst>
        </pc:cxnChg>
        <pc:cxnChg chg="add del">
          <ac:chgData name="Colette de Vreede" userId="ad2622b1-2a44-4bec-87c9-d2e575dd4392" providerId="ADAL" clId="{32DCA26A-446D-45E4-9676-89E18EFC2203}" dt="2022-06-28T08:29:04.873" v="1754" actId="26606"/>
          <ac:cxnSpMkLst>
            <pc:docMk/>
            <pc:sldMk cId="2433650163" sldId="262"/>
            <ac:cxnSpMk id="53" creationId="{5AB158E9-1B40-4CD6-95F0-95CA11DF7B7A}"/>
          </ac:cxnSpMkLst>
        </pc:cxnChg>
        <pc:cxnChg chg="add del">
          <ac:chgData name="Colette de Vreede" userId="ad2622b1-2a44-4bec-87c9-d2e575dd4392" providerId="ADAL" clId="{32DCA26A-446D-45E4-9676-89E18EFC2203}" dt="2022-06-28T08:28:16.378" v="1740" actId="26606"/>
          <ac:cxnSpMkLst>
            <pc:docMk/>
            <pc:sldMk cId="2433650163" sldId="262"/>
            <ac:cxnSpMk id="54" creationId="{9C21570E-E159-49A6-9891-FA397B7A92D3}"/>
          </ac:cxnSpMkLst>
        </pc:cxnChg>
        <pc:cxnChg chg="add del">
          <ac:chgData name="Colette de Vreede" userId="ad2622b1-2a44-4bec-87c9-d2e575dd4392" providerId="ADAL" clId="{32DCA26A-446D-45E4-9676-89E18EFC2203}" dt="2022-06-28T08:29:12.679" v="1758" actId="26606"/>
          <ac:cxnSpMkLst>
            <pc:docMk/>
            <pc:sldMk cId="2433650163" sldId="262"/>
            <ac:cxnSpMk id="64" creationId="{C65F3E9C-EF11-4F8F-A621-399C7A3E6401}"/>
          </ac:cxnSpMkLst>
        </pc:cxnChg>
      </pc:sldChg>
      <pc:sldChg chg="addSp delSp modSp new mod setBg">
        <pc:chgData name="Colette de Vreede" userId="ad2622b1-2a44-4bec-87c9-d2e575dd4392" providerId="ADAL" clId="{32DCA26A-446D-45E4-9676-89E18EFC2203}" dt="2022-06-28T08:33:13.632" v="1815" actId="1076"/>
        <pc:sldMkLst>
          <pc:docMk/>
          <pc:sldMk cId="3772731963" sldId="263"/>
        </pc:sldMkLst>
        <pc:spChg chg="mod">
          <ac:chgData name="Colette de Vreede" userId="ad2622b1-2a44-4bec-87c9-d2e575dd4392" providerId="ADAL" clId="{32DCA26A-446D-45E4-9676-89E18EFC2203}" dt="2022-06-28T06:52:02.171" v="629" actId="26606"/>
          <ac:spMkLst>
            <pc:docMk/>
            <pc:sldMk cId="3772731963" sldId="263"/>
            <ac:spMk id="2" creationId="{268ED41E-41D9-E6C5-9D36-41561992333C}"/>
          </ac:spMkLst>
        </pc:spChg>
        <pc:spChg chg="add del mod ord">
          <ac:chgData name="Colette de Vreede" userId="ad2622b1-2a44-4bec-87c9-d2e575dd4392" providerId="ADAL" clId="{32DCA26A-446D-45E4-9676-89E18EFC2203}" dt="2022-06-28T06:48:18.621" v="535" actId="26606"/>
          <ac:spMkLst>
            <pc:docMk/>
            <pc:sldMk cId="3772731963" sldId="263"/>
            <ac:spMk id="3" creationId="{8EAF98D7-C3D0-9362-471B-7F6F7C03E670}"/>
          </ac:spMkLst>
        </pc:spChg>
        <pc:spChg chg="add mod">
          <ac:chgData name="Colette de Vreede" userId="ad2622b1-2a44-4bec-87c9-d2e575dd4392" providerId="ADAL" clId="{32DCA26A-446D-45E4-9676-89E18EFC2203}" dt="2022-06-28T08:33:13.632" v="1815" actId="1076"/>
          <ac:spMkLst>
            <pc:docMk/>
            <pc:sldMk cId="3772731963" sldId="263"/>
            <ac:spMk id="6" creationId="{E9ADAC26-7E6B-8DCD-AE5B-D263897A0E85}"/>
          </ac:spMkLst>
        </pc:spChg>
        <pc:spChg chg="add del">
          <ac:chgData name="Colette de Vreede" userId="ad2622b1-2a44-4bec-87c9-d2e575dd4392" providerId="ADAL" clId="{32DCA26A-446D-45E4-9676-89E18EFC2203}" dt="2022-06-28T06:47:41.933" v="513" actId="26606"/>
          <ac:spMkLst>
            <pc:docMk/>
            <pc:sldMk cId="3772731963" sldId="263"/>
            <ac:spMk id="7" creationId="{52ABB703-2B0E-4C3B-B4A2-F3973548E561}"/>
          </ac:spMkLst>
        </pc:spChg>
        <pc:spChg chg="add del">
          <ac:chgData name="Colette de Vreede" userId="ad2622b1-2a44-4bec-87c9-d2e575dd4392" providerId="ADAL" clId="{32DCA26A-446D-45E4-9676-89E18EFC2203}" dt="2022-06-28T06:47:53.290" v="520" actId="26606"/>
          <ac:spMkLst>
            <pc:docMk/>
            <pc:sldMk cId="3772731963" sldId="263"/>
            <ac:spMk id="9" creationId="{E32D3FD4-6F71-43DF-93B9-87279519C618}"/>
          </ac:spMkLst>
        </pc:spChg>
        <pc:spChg chg="add del">
          <ac:chgData name="Colette de Vreede" userId="ad2622b1-2a44-4bec-87c9-d2e575dd4392" providerId="ADAL" clId="{32DCA26A-446D-45E4-9676-89E18EFC2203}" dt="2022-06-28T06:47:39.012" v="509" actId="26606"/>
          <ac:spMkLst>
            <pc:docMk/>
            <pc:sldMk cId="3772731963" sldId="263"/>
            <ac:spMk id="10" creationId="{E32D3FD4-6F71-43DF-93B9-87279519C618}"/>
          </ac:spMkLst>
        </pc:spChg>
        <pc:spChg chg="add del">
          <ac:chgData name="Colette de Vreede" userId="ad2622b1-2a44-4bec-87c9-d2e575dd4392" providerId="ADAL" clId="{32DCA26A-446D-45E4-9676-89E18EFC2203}" dt="2022-06-28T06:47:53.290" v="520" actId="26606"/>
          <ac:spMkLst>
            <pc:docMk/>
            <pc:sldMk cId="3772731963" sldId="263"/>
            <ac:spMk id="11" creationId="{36F207B4-66C3-4A76-8D54-C2871CF80983}"/>
          </ac:spMkLst>
        </pc:spChg>
        <pc:spChg chg="add del">
          <ac:chgData name="Colette de Vreede" userId="ad2622b1-2a44-4bec-87c9-d2e575dd4392" providerId="ADAL" clId="{32DCA26A-446D-45E4-9676-89E18EFC2203}" dt="2022-06-28T06:47:39.012" v="509" actId="26606"/>
          <ac:spMkLst>
            <pc:docMk/>
            <pc:sldMk cId="3772731963" sldId="263"/>
            <ac:spMk id="12" creationId="{36F207B4-66C3-4A76-8D54-C2871CF80983}"/>
          </ac:spMkLst>
        </pc:spChg>
        <pc:spChg chg="add del">
          <ac:chgData name="Colette de Vreede" userId="ad2622b1-2a44-4bec-87c9-d2e575dd4392" providerId="ADAL" clId="{32DCA26A-446D-45E4-9676-89E18EFC2203}" dt="2022-06-28T06:47:56.391" v="526" actId="26606"/>
          <ac:spMkLst>
            <pc:docMk/>
            <pc:sldMk cId="3772731963" sldId="263"/>
            <ac:spMk id="13" creationId="{52ABB703-2B0E-4C3B-B4A2-F3973548E561}"/>
          </ac:spMkLst>
        </pc:spChg>
        <pc:spChg chg="add del">
          <ac:chgData name="Colette de Vreede" userId="ad2622b1-2a44-4bec-87c9-d2e575dd4392" providerId="ADAL" clId="{32DCA26A-446D-45E4-9676-89E18EFC2203}" dt="2022-06-28T06:47:41.933" v="513" actId="26606"/>
          <ac:spMkLst>
            <pc:docMk/>
            <pc:sldMk cId="3772731963" sldId="263"/>
            <ac:spMk id="14" creationId="{E95DA498-D9A2-4DA9-B9DA-B3776E08CF7E}"/>
          </ac:spMkLst>
        </pc:spChg>
        <pc:spChg chg="add del">
          <ac:chgData name="Colette de Vreede" userId="ad2622b1-2a44-4bec-87c9-d2e575dd4392" providerId="ADAL" clId="{32DCA26A-446D-45E4-9676-89E18EFC2203}" dt="2022-06-28T06:47:41.933" v="513" actId="26606"/>
          <ac:spMkLst>
            <pc:docMk/>
            <pc:sldMk cId="3772731963" sldId="263"/>
            <ac:spMk id="16" creationId="{82A73093-4B9D-420D-B17E-52293703A1D4}"/>
          </ac:spMkLst>
        </pc:spChg>
        <pc:spChg chg="add del">
          <ac:chgData name="Colette de Vreede" userId="ad2622b1-2a44-4bec-87c9-d2e575dd4392" providerId="ADAL" clId="{32DCA26A-446D-45E4-9676-89E18EFC2203}" dt="2022-06-28T06:47:56.391" v="526" actId="26606"/>
          <ac:spMkLst>
            <pc:docMk/>
            <pc:sldMk cId="3772731963" sldId="263"/>
            <ac:spMk id="17" creationId="{E95DA498-D9A2-4DA9-B9DA-B3776E08CF7E}"/>
          </ac:spMkLst>
        </pc:spChg>
        <pc:spChg chg="add del">
          <ac:chgData name="Colette de Vreede" userId="ad2622b1-2a44-4bec-87c9-d2e575dd4392" providerId="ADAL" clId="{32DCA26A-446D-45E4-9676-89E18EFC2203}" dt="2022-06-28T06:47:43.435" v="515" actId="26606"/>
          <ac:spMkLst>
            <pc:docMk/>
            <pc:sldMk cId="3772731963" sldId="263"/>
            <ac:spMk id="18" creationId="{C33BF9DD-8A45-4EEE-B231-0A14D322E5F9}"/>
          </ac:spMkLst>
        </pc:spChg>
        <pc:spChg chg="add del">
          <ac:chgData name="Colette de Vreede" userId="ad2622b1-2a44-4bec-87c9-d2e575dd4392" providerId="ADAL" clId="{32DCA26A-446D-45E4-9676-89E18EFC2203}" dt="2022-06-28T06:47:43.435" v="515" actId="26606"/>
          <ac:spMkLst>
            <pc:docMk/>
            <pc:sldMk cId="3772731963" sldId="263"/>
            <ac:spMk id="20" creationId="{D5FBCAC9-BD8B-4F3B-AD74-EF37D4211349}"/>
          </ac:spMkLst>
        </pc:spChg>
        <pc:spChg chg="add del">
          <ac:chgData name="Colette de Vreede" userId="ad2622b1-2a44-4bec-87c9-d2e575dd4392" providerId="ADAL" clId="{32DCA26A-446D-45E4-9676-89E18EFC2203}" dt="2022-06-28T06:47:43.435" v="515" actId="26606"/>
          <ac:spMkLst>
            <pc:docMk/>
            <pc:sldMk cId="3772731963" sldId="263"/>
            <ac:spMk id="21" creationId="{9556C5A8-AD7E-4CE7-87BE-9EA3B5E1786F}"/>
          </ac:spMkLst>
        </pc:spChg>
        <pc:spChg chg="add del">
          <ac:chgData name="Colette de Vreede" userId="ad2622b1-2a44-4bec-87c9-d2e575dd4392" providerId="ADAL" clId="{32DCA26A-446D-45E4-9676-89E18EFC2203}" dt="2022-06-28T06:47:56.391" v="526" actId="26606"/>
          <ac:spMkLst>
            <pc:docMk/>
            <pc:sldMk cId="3772731963" sldId="263"/>
            <ac:spMk id="22" creationId="{82A73093-4B9D-420D-B17E-52293703A1D4}"/>
          </ac:spMkLst>
        </pc:spChg>
        <pc:spChg chg="add del">
          <ac:chgData name="Colette de Vreede" userId="ad2622b1-2a44-4bec-87c9-d2e575dd4392" providerId="ADAL" clId="{32DCA26A-446D-45E4-9676-89E18EFC2203}" dt="2022-06-28T06:48:18.614" v="534" actId="26606"/>
          <ac:spMkLst>
            <pc:docMk/>
            <pc:sldMk cId="3772731963" sldId="263"/>
            <ac:spMk id="27" creationId="{8EAF98D7-C3D0-9362-471B-7F6F7C03E670}"/>
          </ac:spMkLst>
        </pc:spChg>
        <pc:spChg chg="add del">
          <ac:chgData name="Colette de Vreede" userId="ad2622b1-2a44-4bec-87c9-d2e575dd4392" providerId="ADAL" clId="{32DCA26A-446D-45E4-9676-89E18EFC2203}" dt="2022-06-28T06:48:38.193" v="545" actId="26606"/>
          <ac:spMkLst>
            <pc:docMk/>
            <pc:sldMk cId="3772731963" sldId="263"/>
            <ac:spMk id="29" creationId="{E32D3FD4-6F71-43DF-93B9-87279519C618}"/>
          </ac:spMkLst>
        </pc:spChg>
        <pc:spChg chg="add del mod ord">
          <ac:chgData name="Colette de Vreede" userId="ad2622b1-2a44-4bec-87c9-d2e575dd4392" providerId="ADAL" clId="{32DCA26A-446D-45E4-9676-89E18EFC2203}" dt="2022-06-28T06:52:05.693" v="634" actId="26606"/>
          <ac:spMkLst>
            <pc:docMk/>
            <pc:sldMk cId="3772731963" sldId="263"/>
            <ac:spMk id="30" creationId="{8EAF98D7-C3D0-9362-471B-7F6F7C03E670}"/>
          </ac:spMkLst>
        </pc:spChg>
        <pc:spChg chg="add del">
          <ac:chgData name="Colette de Vreede" userId="ad2622b1-2a44-4bec-87c9-d2e575dd4392" providerId="ADAL" clId="{32DCA26A-446D-45E4-9676-89E18EFC2203}" dt="2022-06-28T06:48:38.193" v="545" actId="26606"/>
          <ac:spMkLst>
            <pc:docMk/>
            <pc:sldMk cId="3772731963" sldId="263"/>
            <ac:spMk id="31" creationId="{36F207B4-66C3-4A76-8D54-C2871CF80983}"/>
          </ac:spMkLst>
        </pc:spChg>
        <pc:spChg chg="add del">
          <ac:chgData name="Colette de Vreede" userId="ad2622b1-2a44-4bec-87c9-d2e575dd4392" providerId="ADAL" clId="{32DCA26A-446D-45E4-9676-89E18EFC2203}" dt="2022-06-28T06:48:38.188" v="544" actId="26606"/>
          <ac:spMkLst>
            <pc:docMk/>
            <pc:sldMk cId="3772731963" sldId="263"/>
            <ac:spMk id="33" creationId="{E32D3FD4-6F71-43DF-93B9-87279519C618}"/>
          </ac:spMkLst>
        </pc:spChg>
        <pc:spChg chg="add del">
          <ac:chgData name="Colette de Vreede" userId="ad2622b1-2a44-4bec-87c9-d2e575dd4392" providerId="ADAL" clId="{32DCA26A-446D-45E4-9676-89E18EFC2203}" dt="2022-06-28T06:48:38.188" v="544" actId="26606"/>
          <ac:spMkLst>
            <pc:docMk/>
            <pc:sldMk cId="3772731963" sldId="263"/>
            <ac:spMk id="34" creationId="{36F207B4-66C3-4A76-8D54-C2871CF80983}"/>
          </ac:spMkLst>
        </pc:spChg>
        <pc:spChg chg="add del">
          <ac:chgData name="Colette de Vreede" userId="ad2622b1-2a44-4bec-87c9-d2e575dd4392" providerId="ADAL" clId="{32DCA26A-446D-45E4-9676-89E18EFC2203}" dt="2022-06-28T06:48:35.037" v="540" actId="26606"/>
          <ac:spMkLst>
            <pc:docMk/>
            <pc:sldMk cId="3772731963" sldId="263"/>
            <ac:spMk id="36" creationId="{5CF81D86-BDBA-477C-B7DD-8D359BB9965B}"/>
          </ac:spMkLst>
        </pc:spChg>
        <pc:spChg chg="add del">
          <ac:chgData name="Colette de Vreede" userId="ad2622b1-2a44-4bec-87c9-d2e575dd4392" providerId="ADAL" clId="{32DCA26A-446D-45E4-9676-89E18EFC2203}" dt="2022-06-28T06:49:48.012" v="592" actId="26606"/>
          <ac:spMkLst>
            <pc:docMk/>
            <pc:sldMk cId="3772731963" sldId="263"/>
            <ac:spMk id="37" creationId="{E32D3FD4-6F71-43DF-93B9-87279519C618}"/>
          </ac:spMkLst>
        </pc:spChg>
        <pc:spChg chg="add del">
          <ac:chgData name="Colette de Vreede" userId="ad2622b1-2a44-4bec-87c9-d2e575dd4392" providerId="ADAL" clId="{32DCA26A-446D-45E4-9676-89E18EFC2203}" dt="2022-06-28T06:49:48.012" v="592" actId="26606"/>
          <ac:spMkLst>
            <pc:docMk/>
            <pc:sldMk cId="3772731963" sldId="263"/>
            <ac:spMk id="39" creationId="{36F207B4-66C3-4A76-8D54-C2871CF80983}"/>
          </ac:spMkLst>
        </pc:spChg>
        <pc:spChg chg="add del">
          <ac:chgData name="Colette de Vreede" userId="ad2622b1-2a44-4bec-87c9-d2e575dd4392" providerId="ADAL" clId="{32DCA26A-446D-45E4-9676-89E18EFC2203}" dt="2022-06-28T06:48:35.037" v="540" actId="26606"/>
          <ac:spMkLst>
            <pc:docMk/>
            <pc:sldMk cId="3772731963" sldId="263"/>
            <ac:spMk id="40" creationId="{88AA064E-5F6E-4024-BC28-EDDC3DFC70E1}"/>
          </ac:spMkLst>
        </pc:spChg>
        <pc:spChg chg="add del">
          <ac:chgData name="Colette de Vreede" userId="ad2622b1-2a44-4bec-87c9-d2e575dd4392" providerId="ADAL" clId="{32DCA26A-446D-45E4-9676-89E18EFC2203}" dt="2022-06-28T06:49:53.057" v="598" actId="26606"/>
          <ac:spMkLst>
            <pc:docMk/>
            <pc:sldMk cId="3772731963" sldId="263"/>
            <ac:spMk id="41" creationId="{311973C2-EB8B-452A-A698-4A252FD3AE28}"/>
          </ac:spMkLst>
        </pc:spChg>
        <pc:spChg chg="add del">
          <ac:chgData name="Colette de Vreede" userId="ad2622b1-2a44-4bec-87c9-d2e575dd4392" providerId="ADAL" clId="{32DCA26A-446D-45E4-9676-89E18EFC2203}" dt="2022-06-28T06:48:35.037" v="540" actId="26606"/>
          <ac:spMkLst>
            <pc:docMk/>
            <pc:sldMk cId="3772731963" sldId="263"/>
            <ac:spMk id="42" creationId="{03B29638-4838-4B9B-B9DB-96E542BAF3E6}"/>
          </ac:spMkLst>
        </pc:spChg>
        <pc:spChg chg="add del">
          <ac:chgData name="Colette de Vreede" userId="ad2622b1-2a44-4bec-87c9-d2e575dd4392" providerId="ADAL" clId="{32DCA26A-446D-45E4-9676-89E18EFC2203}" dt="2022-06-28T06:49:53.057" v="598" actId="26606"/>
          <ac:spMkLst>
            <pc:docMk/>
            <pc:sldMk cId="3772731963" sldId="263"/>
            <ac:spMk id="43" creationId="{10162E77-11AD-44A7-84EC-40C59EEFBD2E}"/>
          </ac:spMkLst>
        </pc:spChg>
        <pc:spChg chg="add del">
          <ac:chgData name="Colette de Vreede" userId="ad2622b1-2a44-4bec-87c9-d2e575dd4392" providerId="ADAL" clId="{32DCA26A-446D-45E4-9676-89E18EFC2203}" dt="2022-06-28T06:51:00.208" v="606" actId="26606"/>
          <ac:spMkLst>
            <pc:docMk/>
            <pc:sldMk cId="3772731963" sldId="263"/>
            <ac:spMk id="45" creationId="{311973C2-EB8B-452A-A698-4A252FD3AE28}"/>
          </ac:spMkLst>
        </pc:spChg>
        <pc:spChg chg="add del">
          <ac:chgData name="Colette de Vreede" userId="ad2622b1-2a44-4bec-87c9-d2e575dd4392" providerId="ADAL" clId="{32DCA26A-446D-45E4-9676-89E18EFC2203}" dt="2022-06-28T06:51:00.208" v="606" actId="26606"/>
          <ac:spMkLst>
            <pc:docMk/>
            <pc:sldMk cId="3772731963" sldId="263"/>
            <ac:spMk id="46" creationId="{10162E77-11AD-44A7-84EC-40C59EEFBD2E}"/>
          </ac:spMkLst>
        </pc:spChg>
        <pc:spChg chg="add del">
          <ac:chgData name="Colette de Vreede" userId="ad2622b1-2a44-4bec-87c9-d2e575dd4392" providerId="ADAL" clId="{32DCA26A-446D-45E4-9676-89E18EFC2203}" dt="2022-06-28T06:51:19.468" v="611" actId="26606"/>
          <ac:spMkLst>
            <pc:docMk/>
            <pc:sldMk cId="3772731963" sldId="263"/>
            <ac:spMk id="48" creationId="{6FF6F42D-8902-4806-A028-6753F50C708C}"/>
          </ac:spMkLst>
        </pc:spChg>
        <pc:spChg chg="add del">
          <ac:chgData name="Colette de Vreede" userId="ad2622b1-2a44-4bec-87c9-d2e575dd4392" providerId="ADAL" clId="{32DCA26A-446D-45E4-9676-89E18EFC2203}" dt="2022-06-28T06:51:01.739" v="608" actId="26606"/>
          <ac:spMkLst>
            <pc:docMk/>
            <pc:sldMk cId="3772731963" sldId="263"/>
            <ac:spMk id="49" creationId="{6FF6F42D-8902-4806-A028-6753F50C708C}"/>
          </ac:spMkLst>
        </pc:spChg>
        <pc:spChg chg="add del">
          <ac:chgData name="Colette de Vreede" userId="ad2622b1-2a44-4bec-87c9-d2e575dd4392" providerId="ADAL" clId="{32DCA26A-446D-45E4-9676-89E18EFC2203}" dt="2022-06-28T06:51:01.739" v="608" actId="26606"/>
          <ac:spMkLst>
            <pc:docMk/>
            <pc:sldMk cId="3772731963" sldId="263"/>
            <ac:spMk id="50" creationId="{4A73F01B-265E-44FB-827E-340F2E0FB1DB}"/>
          </ac:spMkLst>
        </pc:spChg>
        <pc:spChg chg="add del">
          <ac:chgData name="Colette de Vreede" userId="ad2622b1-2a44-4bec-87c9-d2e575dd4392" providerId="ADAL" clId="{32DCA26A-446D-45E4-9676-89E18EFC2203}" dt="2022-06-28T06:51:01.739" v="608" actId="26606"/>
          <ac:spMkLst>
            <pc:docMk/>
            <pc:sldMk cId="3772731963" sldId="263"/>
            <ac:spMk id="51" creationId="{554D1049-D460-49DA-BC0D-53556F1611DB}"/>
          </ac:spMkLst>
        </pc:spChg>
        <pc:spChg chg="add del">
          <ac:chgData name="Colette de Vreede" userId="ad2622b1-2a44-4bec-87c9-d2e575dd4392" providerId="ADAL" clId="{32DCA26A-446D-45E4-9676-89E18EFC2203}" dt="2022-06-28T06:51:19.468" v="611" actId="26606"/>
          <ac:spMkLst>
            <pc:docMk/>
            <pc:sldMk cId="3772731963" sldId="263"/>
            <ac:spMk id="52" creationId="{4A73F01B-265E-44FB-827E-340F2E0FB1DB}"/>
          </ac:spMkLst>
        </pc:spChg>
        <pc:spChg chg="add del">
          <ac:chgData name="Colette de Vreede" userId="ad2622b1-2a44-4bec-87c9-d2e575dd4392" providerId="ADAL" clId="{32DCA26A-446D-45E4-9676-89E18EFC2203}" dt="2022-06-28T06:51:19.468" v="611" actId="26606"/>
          <ac:spMkLst>
            <pc:docMk/>
            <pc:sldMk cId="3772731963" sldId="263"/>
            <ac:spMk id="53" creationId="{554D1049-D460-49DA-BC0D-53556F1611DB}"/>
          </ac:spMkLst>
        </pc:spChg>
        <pc:spChg chg="add del">
          <ac:chgData name="Colette de Vreede" userId="ad2622b1-2a44-4bec-87c9-d2e575dd4392" providerId="ADAL" clId="{32DCA26A-446D-45E4-9676-89E18EFC2203}" dt="2022-06-28T06:51:57.114" v="623" actId="26606"/>
          <ac:spMkLst>
            <pc:docMk/>
            <pc:sldMk cId="3772731963" sldId="263"/>
            <ac:spMk id="54" creationId="{6FF6F42D-8902-4806-A028-6753F50C708C}"/>
          </ac:spMkLst>
        </pc:spChg>
        <pc:spChg chg="add del">
          <ac:chgData name="Colette de Vreede" userId="ad2622b1-2a44-4bec-87c9-d2e575dd4392" providerId="ADAL" clId="{32DCA26A-446D-45E4-9676-89E18EFC2203}" dt="2022-06-28T06:51:20.555" v="613" actId="26606"/>
          <ac:spMkLst>
            <pc:docMk/>
            <pc:sldMk cId="3772731963" sldId="263"/>
            <ac:spMk id="55" creationId="{E32D3FD4-6F71-43DF-93B9-87279519C618}"/>
          </ac:spMkLst>
        </pc:spChg>
        <pc:spChg chg="add del">
          <ac:chgData name="Colette de Vreede" userId="ad2622b1-2a44-4bec-87c9-d2e575dd4392" providerId="ADAL" clId="{32DCA26A-446D-45E4-9676-89E18EFC2203}" dt="2022-06-28T06:51:20.555" v="613" actId="26606"/>
          <ac:spMkLst>
            <pc:docMk/>
            <pc:sldMk cId="3772731963" sldId="263"/>
            <ac:spMk id="56" creationId="{36F207B4-66C3-4A76-8D54-C2871CF80983}"/>
          </ac:spMkLst>
        </pc:spChg>
        <pc:spChg chg="add del">
          <ac:chgData name="Colette de Vreede" userId="ad2622b1-2a44-4bec-87c9-d2e575dd4392" providerId="ADAL" clId="{32DCA26A-446D-45E4-9676-89E18EFC2203}" dt="2022-06-28T06:51:57.114" v="623" actId="26606"/>
          <ac:spMkLst>
            <pc:docMk/>
            <pc:sldMk cId="3772731963" sldId="263"/>
            <ac:spMk id="57" creationId="{4A73F01B-265E-44FB-827E-340F2E0FB1DB}"/>
          </ac:spMkLst>
        </pc:spChg>
        <pc:spChg chg="add del">
          <ac:chgData name="Colette de Vreede" userId="ad2622b1-2a44-4bec-87c9-d2e575dd4392" providerId="ADAL" clId="{32DCA26A-446D-45E4-9676-89E18EFC2203}" dt="2022-06-28T06:51:57.114" v="623" actId="26606"/>
          <ac:spMkLst>
            <pc:docMk/>
            <pc:sldMk cId="3772731963" sldId="263"/>
            <ac:spMk id="58" creationId="{554D1049-D460-49DA-BC0D-53556F1611DB}"/>
          </ac:spMkLst>
        </pc:spChg>
        <pc:spChg chg="add del">
          <ac:chgData name="Colette de Vreede" userId="ad2622b1-2a44-4bec-87c9-d2e575dd4392" providerId="ADAL" clId="{32DCA26A-446D-45E4-9676-89E18EFC2203}" dt="2022-06-28T06:51:58.232" v="625" actId="26606"/>
          <ac:spMkLst>
            <pc:docMk/>
            <pc:sldMk cId="3772731963" sldId="263"/>
            <ac:spMk id="60" creationId="{10162E77-11AD-44A7-84EC-40C59EEFBD2E}"/>
          </ac:spMkLst>
        </pc:spChg>
        <pc:spChg chg="add del">
          <ac:chgData name="Colette de Vreede" userId="ad2622b1-2a44-4bec-87c9-d2e575dd4392" providerId="ADAL" clId="{32DCA26A-446D-45E4-9676-89E18EFC2203}" dt="2022-06-28T06:51:58.232" v="625" actId="26606"/>
          <ac:spMkLst>
            <pc:docMk/>
            <pc:sldMk cId="3772731963" sldId="263"/>
            <ac:spMk id="62" creationId="{6329CBCE-21AE-419D-AC1F-8ACF510A6670}"/>
          </ac:spMkLst>
        </pc:spChg>
        <pc:spChg chg="add del">
          <ac:chgData name="Colette de Vreede" userId="ad2622b1-2a44-4bec-87c9-d2e575dd4392" providerId="ADAL" clId="{32DCA26A-446D-45E4-9676-89E18EFC2203}" dt="2022-06-28T06:51:58.232" v="625" actId="26606"/>
          <ac:spMkLst>
            <pc:docMk/>
            <pc:sldMk cId="3772731963" sldId="263"/>
            <ac:spMk id="63" creationId="{FF2DA012-1414-493D-888F-5D99D0BDA322}"/>
          </ac:spMkLst>
        </pc:spChg>
        <pc:spChg chg="add del">
          <ac:chgData name="Colette de Vreede" userId="ad2622b1-2a44-4bec-87c9-d2e575dd4392" providerId="ADAL" clId="{32DCA26A-446D-45E4-9676-89E18EFC2203}" dt="2022-06-28T06:52:00.654" v="627" actId="26606"/>
          <ac:spMkLst>
            <pc:docMk/>
            <pc:sldMk cId="3772731963" sldId="263"/>
            <ac:spMk id="65" creationId="{44CC594A-A820-450F-B363-C19201FCFEC6}"/>
          </ac:spMkLst>
        </pc:spChg>
        <pc:spChg chg="add del">
          <ac:chgData name="Colette de Vreede" userId="ad2622b1-2a44-4bec-87c9-d2e575dd4392" providerId="ADAL" clId="{32DCA26A-446D-45E4-9676-89E18EFC2203}" dt="2022-06-28T06:52:00.654" v="627" actId="26606"/>
          <ac:spMkLst>
            <pc:docMk/>
            <pc:sldMk cId="3772731963" sldId="263"/>
            <ac:spMk id="66" creationId="{59FAB3DA-E9ED-4574-ABCC-378BC0FF1BBC}"/>
          </ac:spMkLst>
        </pc:spChg>
        <pc:spChg chg="add del">
          <ac:chgData name="Colette de Vreede" userId="ad2622b1-2a44-4bec-87c9-d2e575dd4392" providerId="ADAL" clId="{32DCA26A-446D-45E4-9676-89E18EFC2203}" dt="2022-06-28T06:52:00.654" v="627" actId="26606"/>
          <ac:spMkLst>
            <pc:docMk/>
            <pc:sldMk cId="3772731963" sldId="263"/>
            <ac:spMk id="67" creationId="{53B8D6B0-55D6-48DC-86D8-FD95D5F118AB}"/>
          </ac:spMkLst>
        </pc:spChg>
        <pc:spChg chg="add del">
          <ac:chgData name="Colette de Vreede" userId="ad2622b1-2a44-4bec-87c9-d2e575dd4392" providerId="ADAL" clId="{32DCA26A-446D-45E4-9676-89E18EFC2203}" dt="2022-06-28T06:52:02.171" v="629" actId="26606"/>
          <ac:spMkLst>
            <pc:docMk/>
            <pc:sldMk cId="3772731963" sldId="263"/>
            <ac:spMk id="69" creationId="{C33BF9DD-8A45-4EEE-B231-0A14D322E5F9}"/>
          </ac:spMkLst>
        </pc:spChg>
        <pc:spChg chg="add del">
          <ac:chgData name="Colette de Vreede" userId="ad2622b1-2a44-4bec-87c9-d2e575dd4392" providerId="ADAL" clId="{32DCA26A-446D-45E4-9676-89E18EFC2203}" dt="2022-06-28T06:52:02.171" v="629" actId="26606"/>
          <ac:spMkLst>
            <pc:docMk/>
            <pc:sldMk cId="3772731963" sldId="263"/>
            <ac:spMk id="71" creationId="{D5FBCAC9-BD8B-4F3B-AD74-EF37D4211349}"/>
          </ac:spMkLst>
        </pc:spChg>
        <pc:spChg chg="add del">
          <ac:chgData name="Colette de Vreede" userId="ad2622b1-2a44-4bec-87c9-d2e575dd4392" providerId="ADAL" clId="{32DCA26A-446D-45E4-9676-89E18EFC2203}" dt="2022-06-28T06:52:02.171" v="629" actId="26606"/>
          <ac:spMkLst>
            <pc:docMk/>
            <pc:sldMk cId="3772731963" sldId="263"/>
            <ac:spMk id="72" creationId="{9556C5A8-AD7E-4CE7-87BE-9EA3B5E1786F}"/>
          </ac:spMkLst>
        </pc:spChg>
        <pc:graphicFrameChg chg="add del">
          <ac:chgData name="Colette de Vreede" userId="ad2622b1-2a44-4bec-87c9-d2e575dd4392" providerId="ADAL" clId="{32DCA26A-446D-45E4-9676-89E18EFC2203}" dt="2022-06-28T06:48:08.042" v="530" actId="26606"/>
          <ac:graphicFrameMkLst>
            <pc:docMk/>
            <pc:sldMk cId="3772731963" sldId="263"/>
            <ac:graphicFrameMk id="23" creationId="{E7863A8A-FEB8-8E8B-EE02-9FA9096A4943}"/>
          </ac:graphicFrameMkLst>
        </pc:graphicFrameChg>
        <pc:graphicFrameChg chg="add del">
          <ac:chgData name="Colette de Vreede" userId="ad2622b1-2a44-4bec-87c9-d2e575dd4392" providerId="ADAL" clId="{32DCA26A-446D-45E4-9676-89E18EFC2203}" dt="2022-06-28T06:48:15.517" v="532" actId="26606"/>
          <ac:graphicFrameMkLst>
            <pc:docMk/>
            <pc:sldMk cId="3772731963" sldId="263"/>
            <ac:graphicFrameMk id="25" creationId="{84777529-B6BA-97E4-6516-2890CCAEC0F0}"/>
          </ac:graphicFrameMkLst>
        </pc:graphicFrameChg>
        <pc:graphicFrameChg chg="add del">
          <ac:chgData name="Colette de Vreede" userId="ad2622b1-2a44-4bec-87c9-d2e575dd4392" providerId="ADAL" clId="{32DCA26A-446D-45E4-9676-89E18EFC2203}" dt="2022-06-28T06:52:05.670" v="633" actId="26606"/>
          <ac:graphicFrameMkLst>
            <pc:docMk/>
            <pc:sldMk cId="3772731963" sldId="263"/>
            <ac:graphicFrameMk id="59" creationId="{BA7AE25A-FFFD-EFBC-6A5C-4BDE562C7FB2}"/>
          </ac:graphicFrameMkLst>
        </pc:graphicFrameChg>
        <pc:graphicFrameChg chg="add">
          <ac:chgData name="Colette de Vreede" userId="ad2622b1-2a44-4bec-87c9-d2e575dd4392" providerId="ADAL" clId="{32DCA26A-446D-45E4-9676-89E18EFC2203}" dt="2022-06-28T06:52:05.693" v="634" actId="26606"/>
          <ac:graphicFrameMkLst>
            <pc:docMk/>
            <pc:sldMk cId="3772731963" sldId="263"/>
            <ac:graphicFrameMk id="64" creationId="{1DD94884-61AB-235C-35E9-02663A5E76EA}"/>
          </ac:graphicFrameMkLst>
        </pc:graphicFrameChg>
        <pc:picChg chg="add del mod">
          <ac:chgData name="Colette de Vreede" userId="ad2622b1-2a44-4bec-87c9-d2e575dd4392" providerId="ADAL" clId="{32DCA26A-446D-45E4-9676-89E18EFC2203}" dt="2022-06-28T06:49:41.869" v="589" actId="478"/>
          <ac:picMkLst>
            <pc:docMk/>
            <pc:sldMk cId="3772731963" sldId="263"/>
            <ac:picMk id="5" creationId="{60706235-B0EB-D1AE-3D77-BDCD8E16EF71}"/>
          </ac:picMkLst>
        </pc:picChg>
        <pc:picChg chg="add mod ord">
          <ac:chgData name="Colette de Vreede" userId="ad2622b1-2a44-4bec-87c9-d2e575dd4392" providerId="ADAL" clId="{32DCA26A-446D-45E4-9676-89E18EFC2203}" dt="2022-06-28T06:53:52.734" v="655" actId="14100"/>
          <ac:picMkLst>
            <pc:docMk/>
            <pc:sldMk cId="3772731963" sldId="263"/>
            <ac:picMk id="35" creationId="{603EFEE0-8459-958A-F540-1B2E395042BE}"/>
          </ac:picMkLst>
        </pc:picChg>
        <pc:cxnChg chg="add del">
          <ac:chgData name="Colette de Vreede" userId="ad2622b1-2a44-4bec-87c9-d2e575dd4392" providerId="ADAL" clId="{32DCA26A-446D-45E4-9676-89E18EFC2203}" dt="2022-06-28T06:47:41.933" v="513" actId="26606"/>
          <ac:cxnSpMkLst>
            <pc:docMk/>
            <pc:sldMk cId="3772731963" sldId="263"/>
            <ac:cxnSpMk id="8" creationId="{9C21570E-E159-49A6-9891-FA397B7A92D3}"/>
          </ac:cxnSpMkLst>
        </pc:cxnChg>
        <pc:cxnChg chg="add del">
          <ac:chgData name="Colette de Vreede" userId="ad2622b1-2a44-4bec-87c9-d2e575dd4392" providerId="ADAL" clId="{32DCA26A-446D-45E4-9676-89E18EFC2203}" dt="2022-06-28T06:47:56.391" v="526" actId="26606"/>
          <ac:cxnSpMkLst>
            <pc:docMk/>
            <pc:sldMk cId="3772731963" sldId="263"/>
            <ac:cxnSpMk id="15" creationId="{9C21570E-E159-49A6-9891-FA397B7A92D3}"/>
          </ac:cxnSpMkLst>
        </pc:cxnChg>
        <pc:cxnChg chg="add del">
          <ac:chgData name="Colette de Vreede" userId="ad2622b1-2a44-4bec-87c9-d2e575dd4392" providerId="ADAL" clId="{32DCA26A-446D-45E4-9676-89E18EFC2203}" dt="2022-06-28T06:47:43.435" v="515" actId="26606"/>
          <ac:cxnSpMkLst>
            <pc:docMk/>
            <pc:sldMk cId="3772731963" sldId="263"/>
            <ac:cxnSpMk id="19" creationId="{9020DCC9-F851-4562-BB20-1AB3C51BFD08}"/>
          </ac:cxnSpMkLst>
        </pc:cxnChg>
        <pc:cxnChg chg="add del">
          <ac:chgData name="Colette de Vreede" userId="ad2622b1-2a44-4bec-87c9-d2e575dd4392" providerId="ADAL" clId="{32DCA26A-446D-45E4-9676-89E18EFC2203}" dt="2022-06-28T06:48:35.037" v="540" actId="26606"/>
          <ac:cxnSpMkLst>
            <pc:docMk/>
            <pc:sldMk cId="3772731963" sldId="263"/>
            <ac:cxnSpMk id="38" creationId="{C65F3E9C-EF11-4F8F-A621-399C7A3E6401}"/>
          </ac:cxnSpMkLst>
        </pc:cxnChg>
        <pc:cxnChg chg="add del">
          <ac:chgData name="Colette de Vreede" userId="ad2622b1-2a44-4bec-87c9-d2e575dd4392" providerId="ADAL" clId="{32DCA26A-446D-45E4-9676-89E18EFC2203}" dt="2022-06-28T06:49:53.057" v="598" actId="26606"/>
          <ac:cxnSpMkLst>
            <pc:docMk/>
            <pc:sldMk cId="3772731963" sldId="263"/>
            <ac:cxnSpMk id="44" creationId="{5AB158E9-1B40-4CD6-95F0-95CA11DF7B7A}"/>
          </ac:cxnSpMkLst>
        </pc:cxnChg>
        <pc:cxnChg chg="add del">
          <ac:chgData name="Colette de Vreede" userId="ad2622b1-2a44-4bec-87c9-d2e575dd4392" providerId="ADAL" clId="{32DCA26A-446D-45E4-9676-89E18EFC2203}" dt="2022-06-28T06:51:00.208" v="606" actId="26606"/>
          <ac:cxnSpMkLst>
            <pc:docMk/>
            <pc:sldMk cId="3772731963" sldId="263"/>
            <ac:cxnSpMk id="47" creationId="{5AB158E9-1B40-4CD6-95F0-95CA11DF7B7A}"/>
          </ac:cxnSpMkLst>
        </pc:cxnChg>
        <pc:cxnChg chg="add del">
          <ac:chgData name="Colette de Vreede" userId="ad2622b1-2a44-4bec-87c9-d2e575dd4392" providerId="ADAL" clId="{32DCA26A-446D-45E4-9676-89E18EFC2203}" dt="2022-06-28T06:51:58.232" v="625" actId="26606"/>
          <ac:cxnSpMkLst>
            <pc:docMk/>
            <pc:sldMk cId="3772731963" sldId="263"/>
            <ac:cxnSpMk id="61" creationId="{5AB158E9-1B40-4CD6-95F0-95CA11DF7B7A}"/>
          </ac:cxnSpMkLst>
        </pc:cxnChg>
        <pc:cxnChg chg="add del">
          <ac:chgData name="Colette de Vreede" userId="ad2622b1-2a44-4bec-87c9-d2e575dd4392" providerId="ADAL" clId="{32DCA26A-446D-45E4-9676-89E18EFC2203}" dt="2022-06-28T06:52:02.171" v="629" actId="26606"/>
          <ac:cxnSpMkLst>
            <pc:docMk/>
            <pc:sldMk cId="3772731963" sldId="263"/>
            <ac:cxnSpMk id="70" creationId="{9020DCC9-F851-4562-BB20-1AB3C51BFD08}"/>
          </ac:cxnSpMkLst>
        </pc:cxnChg>
      </pc:sldChg>
      <pc:sldChg chg="addSp delSp modSp new mod setBg">
        <pc:chgData name="Colette de Vreede" userId="ad2622b1-2a44-4bec-87c9-d2e575dd4392" providerId="ADAL" clId="{32DCA26A-446D-45E4-9676-89E18EFC2203}" dt="2022-06-28T12:33:36.448" v="2457" actId="1076"/>
        <pc:sldMkLst>
          <pc:docMk/>
          <pc:sldMk cId="2071458143" sldId="264"/>
        </pc:sldMkLst>
        <pc:spChg chg="mod">
          <ac:chgData name="Colette de Vreede" userId="ad2622b1-2a44-4bec-87c9-d2e575dd4392" providerId="ADAL" clId="{32DCA26A-446D-45E4-9676-89E18EFC2203}" dt="2022-06-28T08:32:26.646" v="1805" actId="1076"/>
          <ac:spMkLst>
            <pc:docMk/>
            <pc:sldMk cId="2071458143" sldId="264"/>
            <ac:spMk id="2" creationId="{3D05292B-2645-F50A-E7CB-1C57D9C1DCD8}"/>
          </ac:spMkLst>
        </pc:spChg>
        <pc:spChg chg="mod ord">
          <ac:chgData name="Colette de Vreede" userId="ad2622b1-2a44-4bec-87c9-d2e575dd4392" providerId="ADAL" clId="{32DCA26A-446D-45E4-9676-89E18EFC2203}" dt="2022-06-28T12:33:36.448" v="2457" actId="1076"/>
          <ac:spMkLst>
            <pc:docMk/>
            <pc:sldMk cId="2071458143" sldId="264"/>
            <ac:spMk id="3" creationId="{D510AF67-8B01-D798-0967-0D0ECD0A50D5}"/>
          </ac:spMkLst>
        </pc:spChg>
        <pc:spChg chg="add del">
          <ac:chgData name="Colette de Vreede" userId="ad2622b1-2a44-4bec-87c9-d2e575dd4392" providerId="ADAL" clId="{32DCA26A-446D-45E4-9676-89E18EFC2203}" dt="2022-06-28T07:18:11.820" v="1100" actId="26606"/>
          <ac:spMkLst>
            <pc:docMk/>
            <pc:sldMk cId="2071458143" sldId="264"/>
            <ac:spMk id="9" creationId="{F207E69B-0F6F-4D15-A988-616519F68BEF}"/>
          </ac:spMkLst>
        </pc:spChg>
        <pc:spChg chg="add del">
          <ac:chgData name="Colette de Vreede" userId="ad2622b1-2a44-4bec-87c9-d2e575dd4392" providerId="ADAL" clId="{32DCA26A-446D-45E4-9676-89E18EFC2203}" dt="2022-06-28T07:14:25.293" v="1088" actId="26606"/>
          <ac:spMkLst>
            <pc:docMk/>
            <pc:sldMk cId="2071458143" sldId="264"/>
            <ac:spMk id="10" creationId="{990D0034-F768-41E7-85D4-F38C4DE85770}"/>
          </ac:spMkLst>
        </pc:spChg>
        <pc:spChg chg="add del">
          <ac:chgData name="Colette de Vreede" userId="ad2622b1-2a44-4bec-87c9-d2e575dd4392" providerId="ADAL" clId="{32DCA26A-446D-45E4-9676-89E18EFC2203}" dt="2022-06-28T07:18:11.820" v="1100" actId="26606"/>
          <ac:spMkLst>
            <pc:docMk/>
            <pc:sldMk cId="2071458143" sldId="264"/>
            <ac:spMk id="11" creationId="{24113C24-A97F-448E-BE2B-73E74A61D80A}"/>
          </ac:spMkLst>
        </pc:spChg>
        <pc:spChg chg="add del">
          <ac:chgData name="Colette de Vreede" userId="ad2622b1-2a44-4bec-87c9-d2e575dd4392" providerId="ADAL" clId="{32DCA26A-446D-45E4-9676-89E18EFC2203}" dt="2022-06-28T07:14:25.293" v="1088" actId="26606"/>
          <ac:spMkLst>
            <pc:docMk/>
            <pc:sldMk cId="2071458143" sldId="264"/>
            <ac:spMk id="12" creationId="{C4F7E42D-8B5A-4FC8-81CD-9E60171F7FA8}"/>
          </ac:spMkLst>
        </pc:spChg>
        <pc:spChg chg="add del">
          <ac:chgData name="Colette de Vreede" userId="ad2622b1-2a44-4bec-87c9-d2e575dd4392" providerId="ADAL" clId="{32DCA26A-446D-45E4-9676-89E18EFC2203}" dt="2022-06-28T07:18:27.610" v="1108" actId="26606"/>
          <ac:spMkLst>
            <pc:docMk/>
            <pc:sldMk cId="2071458143" sldId="264"/>
            <ac:spMk id="13" creationId="{F207E69B-0F6F-4D15-A988-616519F68BEF}"/>
          </ac:spMkLst>
        </pc:spChg>
        <pc:spChg chg="add del">
          <ac:chgData name="Colette de Vreede" userId="ad2622b1-2a44-4bec-87c9-d2e575dd4392" providerId="ADAL" clId="{32DCA26A-446D-45E4-9676-89E18EFC2203}" dt="2022-06-28T07:14:25.293" v="1088" actId="26606"/>
          <ac:spMkLst>
            <pc:docMk/>
            <pc:sldMk cId="2071458143" sldId="264"/>
            <ac:spMk id="14" creationId="{8C04651D-B9F4-4935-A02D-364153FBDF54}"/>
          </ac:spMkLst>
        </pc:spChg>
        <pc:spChg chg="add del">
          <ac:chgData name="Colette de Vreede" userId="ad2622b1-2a44-4bec-87c9-d2e575dd4392" providerId="ADAL" clId="{32DCA26A-446D-45E4-9676-89E18EFC2203}" dt="2022-06-28T07:18:27.610" v="1108" actId="26606"/>
          <ac:spMkLst>
            <pc:docMk/>
            <pc:sldMk cId="2071458143" sldId="264"/>
            <ac:spMk id="15" creationId="{24113C24-A97F-448E-BE2B-73E74A61D80A}"/>
          </ac:spMkLst>
        </pc:spChg>
        <pc:spChg chg="add del">
          <ac:chgData name="Colette de Vreede" userId="ad2622b1-2a44-4bec-87c9-d2e575dd4392" providerId="ADAL" clId="{32DCA26A-446D-45E4-9676-89E18EFC2203}" dt="2022-06-28T07:18:11.820" v="1100" actId="26606"/>
          <ac:spMkLst>
            <pc:docMk/>
            <pc:sldMk cId="2071458143" sldId="264"/>
            <ac:spMk id="16" creationId="{D0EA43E2-C9E1-4415-824D-FC15F7E61EFB}"/>
          </ac:spMkLst>
        </pc:spChg>
        <pc:spChg chg="add del">
          <ac:chgData name="Colette de Vreede" userId="ad2622b1-2a44-4bec-87c9-d2e575dd4392" providerId="ADAL" clId="{32DCA26A-446D-45E4-9676-89E18EFC2203}" dt="2022-06-28T07:18:27.610" v="1108" actId="26606"/>
          <ac:spMkLst>
            <pc:docMk/>
            <pc:sldMk cId="2071458143" sldId="264"/>
            <ac:spMk id="17" creationId="{D0EA43E2-C9E1-4415-824D-FC15F7E61EFB}"/>
          </ac:spMkLst>
        </pc:spChg>
        <pc:spChg chg="add del">
          <ac:chgData name="Colette de Vreede" userId="ad2622b1-2a44-4bec-87c9-d2e575dd4392" providerId="ADAL" clId="{32DCA26A-446D-45E4-9676-89E18EFC2203}" dt="2022-06-28T07:18:16.805" v="1102" actId="26606"/>
          <ac:spMkLst>
            <pc:docMk/>
            <pc:sldMk cId="2071458143" sldId="264"/>
            <ac:spMk id="18" creationId="{85B58713-80A3-4F72-8ADA-A63E6BA8BC00}"/>
          </ac:spMkLst>
        </pc:spChg>
        <pc:spChg chg="add del">
          <ac:chgData name="Colette de Vreede" userId="ad2622b1-2a44-4bec-87c9-d2e575dd4392" providerId="ADAL" clId="{32DCA26A-446D-45E4-9676-89E18EFC2203}" dt="2022-06-28T07:18:16.805" v="1102" actId="26606"/>
          <ac:spMkLst>
            <pc:docMk/>
            <pc:sldMk cId="2071458143" sldId="264"/>
            <ac:spMk id="19" creationId="{2F888C18-7E74-4A98-A7B4-A5C43583A482}"/>
          </ac:spMkLst>
        </pc:spChg>
        <pc:spChg chg="add del">
          <ac:chgData name="Colette de Vreede" userId="ad2622b1-2a44-4bec-87c9-d2e575dd4392" providerId="ADAL" clId="{32DCA26A-446D-45E4-9676-89E18EFC2203}" dt="2022-06-28T07:18:16.805" v="1102" actId="26606"/>
          <ac:spMkLst>
            <pc:docMk/>
            <pc:sldMk cId="2071458143" sldId="264"/>
            <ac:spMk id="20" creationId="{20436840-698D-4B5F-A7C0-101AD48D861E}"/>
          </ac:spMkLst>
        </pc:spChg>
        <pc:spChg chg="add del">
          <ac:chgData name="Colette de Vreede" userId="ad2622b1-2a44-4bec-87c9-d2e575dd4392" providerId="ADAL" clId="{32DCA26A-446D-45E4-9676-89E18EFC2203}" dt="2022-06-28T07:18:16.805" v="1102" actId="26606"/>
          <ac:spMkLst>
            <pc:docMk/>
            <pc:sldMk cId="2071458143" sldId="264"/>
            <ac:spMk id="21" creationId="{3682BE5A-770A-4799-BE6D-CE0BD0AD28C0}"/>
          </ac:spMkLst>
        </pc:spChg>
        <pc:spChg chg="add del">
          <ac:chgData name="Colette de Vreede" userId="ad2622b1-2a44-4bec-87c9-d2e575dd4392" providerId="ADAL" clId="{32DCA26A-446D-45E4-9676-89E18EFC2203}" dt="2022-06-28T07:18:19.737" v="1104" actId="26606"/>
          <ac:spMkLst>
            <pc:docMk/>
            <pc:sldMk cId="2071458143" sldId="264"/>
            <ac:spMk id="22" creationId="{0B0A69F5-520C-404C-9614-071AAE13870F}"/>
          </ac:spMkLst>
        </pc:spChg>
        <pc:spChg chg="add del">
          <ac:chgData name="Colette de Vreede" userId="ad2622b1-2a44-4bec-87c9-d2e575dd4392" providerId="ADAL" clId="{32DCA26A-446D-45E4-9676-89E18EFC2203}" dt="2022-06-28T07:18:19.737" v="1104" actId="26606"/>
          <ac:spMkLst>
            <pc:docMk/>
            <pc:sldMk cId="2071458143" sldId="264"/>
            <ac:spMk id="23" creationId="{4CFCD50F-4BF3-4733-BD42-5567080A7017}"/>
          </ac:spMkLst>
        </pc:spChg>
        <pc:spChg chg="add del">
          <ac:chgData name="Colette de Vreede" userId="ad2622b1-2a44-4bec-87c9-d2e575dd4392" providerId="ADAL" clId="{32DCA26A-446D-45E4-9676-89E18EFC2203}" dt="2022-06-28T07:18:19.737" v="1104" actId="26606"/>
          <ac:spMkLst>
            <pc:docMk/>
            <pc:sldMk cId="2071458143" sldId="264"/>
            <ac:spMk id="24" creationId="{54D683B1-E7B7-4AF5-8BF1-00757F13FBE1}"/>
          </ac:spMkLst>
        </pc:spChg>
        <pc:spChg chg="add del">
          <ac:chgData name="Colette de Vreede" userId="ad2622b1-2a44-4bec-87c9-d2e575dd4392" providerId="ADAL" clId="{32DCA26A-446D-45E4-9676-89E18EFC2203}" dt="2022-06-28T07:18:19.737" v="1104" actId="26606"/>
          <ac:spMkLst>
            <pc:docMk/>
            <pc:sldMk cId="2071458143" sldId="264"/>
            <ac:spMk id="25" creationId="{97C2466A-2320-4205-BDC2-056CD8BC2C53}"/>
          </ac:spMkLst>
        </pc:spChg>
        <pc:spChg chg="add del">
          <ac:chgData name="Colette de Vreede" userId="ad2622b1-2a44-4bec-87c9-d2e575dd4392" providerId="ADAL" clId="{32DCA26A-446D-45E4-9676-89E18EFC2203}" dt="2022-06-28T07:18:19.737" v="1104" actId="26606"/>
          <ac:spMkLst>
            <pc:docMk/>
            <pc:sldMk cId="2071458143" sldId="264"/>
            <ac:spMk id="26" creationId="{7B07ECB0-AC96-4F4F-AB0C-44EA1353CE09}"/>
          </ac:spMkLst>
        </pc:spChg>
        <pc:spChg chg="add del">
          <ac:chgData name="Colette de Vreede" userId="ad2622b1-2a44-4bec-87c9-d2e575dd4392" providerId="ADAL" clId="{32DCA26A-446D-45E4-9676-89E18EFC2203}" dt="2022-06-28T07:18:19.737" v="1104" actId="26606"/>
          <ac:spMkLst>
            <pc:docMk/>
            <pc:sldMk cId="2071458143" sldId="264"/>
            <ac:spMk id="27" creationId="{C24F77B6-3AFC-4981-A39A-15994073E10F}"/>
          </ac:spMkLst>
        </pc:spChg>
        <pc:spChg chg="add del">
          <ac:chgData name="Colette de Vreede" userId="ad2622b1-2a44-4bec-87c9-d2e575dd4392" providerId="ADAL" clId="{32DCA26A-446D-45E4-9676-89E18EFC2203}" dt="2022-06-28T07:18:19.737" v="1104" actId="26606"/>
          <ac:spMkLst>
            <pc:docMk/>
            <pc:sldMk cId="2071458143" sldId="264"/>
            <ac:spMk id="29" creationId="{B7D21A87-2874-4438-84BA-E02F7C632784}"/>
          </ac:spMkLst>
        </pc:spChg>
        <pc:spChg chg="add del">
          <ac:chgData name="Colette de Vreede" userId="ad2622b1-2a44-4bec-87c9-d2e575dd4392" providerId="ADAL" clId="{32DCA26A-446D-45E4-9676-89E18EFC2203}" dt="2022-06-28T07:19:11.773" v="1114" actId="26606"/>
          <ac:spMkLst>
            <pc:docMk/>
            <pc:sldMk cId="2071458143" sldId="264"/>
            <ac:spMk id="30" creationId="{90F35747-2822-4D06-BE10-CD33AC6B09C1}"/>
          </ac:spMkLst>
        </pc:spChg>
        <pc:spChg chg="add del">
          <ac:chgData name="Colette de Vreede" userId="ad2622b1-2a44-4bec-87c9-d2e575dd4392" providerId="ADAL" clId="{32DCA26A-446D-45E4-9676-89E18EFC2203}" dt="2022-06-28T07:19:11.773" v="1114" actId="26606"/>
          <ac:spMkLst>
            <pc:docMk/>
            <pc:sldMk cId="2071458143" sldId="264"/>
            <ac:spMk id="31" creationId="{CC2C4466-5B1B-4361-B9D9-39ED9A8A3481}"/>
          </ac:spMkLst>
        </pc:spChg>
        <pc:spChg chg="add del">
          <ac:chgData name="Colette de Vreede" userId="ad2622b1-2a44-4bec-87c9-d2e575dd4392" providerId="ADAL" clId="{32DCA26A-446D-45E4-9676-89E18EFC2203}" dt="2022-06-28T07:19:11.773" v="1114" actId="26606"/>
          <ac:spMkLst>
            <pc:docMk/>
            <pc:sldMk cId="2071458143" sldId="264"/>
            <ac:spMk id="32" creationId="{FD745DAE-5A8A-44FA-937C-CD65CF7AE696}"/>
          </ac:spMkLst>
        </pc:spChg>
        <pc:spChg chg="add del">
          <ac:chgData name="Colette de Vreede" userId="ad2622b1-2a44-4bec-87c9-d2e575dd4392" providerId="ADAL" clId="{32DCA26A-446D-45E4-9676-89E18EFC2203}" dt="2022-06-28T07:19:11.773" v="1114" actId="26606"/>
          <ac:spMkLst>
            <pc:docMk/>
            <pc:sldMk cId="2071458143" sldId="264"/>
            <ac:spMk id="33" creationId="{67696AA1-B1DD-4C75-9AC1-69EE9F65FF96}"/>
          </ac:spMkLst>
        </pc:spChg>
        <pc:spChg chg="add del">
          <ac:chgData name="Colette de Vreede" userId="ad2622b1-2a44-4bec-87c9-d2e575dd4392" providerId="ADAL" clId="{32DCA26A-446D-45E4-9676-89E18EFC2203}" dt="2022-06-28T07:20:00.103" v="1118" actId="26606"/>
          <ac:spMkLst>
            <pc:docMk/>
            <pc:sldMk cId="2071458143" sldId="264"/>
            <ac:spMk id="39" creationId="{151FCA92-37FC-419D-880C-DEE030371675}"/>
          </ac:spMkLst>
        </pc:spChg>
        <pc:spChg chg="add del">
          <ac:chgData name="Colette de Vreede" userId="ad2622b1-2a44-4bec-87c9-d2e575dd4392" providerId="ADAL" clId="{32DCA26A-446D-45E4-9676-89E18EFC2203}" dt="2022-06-28T07:20:00.103" v="1118" actId="26606"/>
          <ac:spMkLst>
            <pc:docMk/>
            <pc:sldMk cId="2071458143" sldId="264"/>
            <ac:spMk id="41" creationId="{49F734FC-80ED-4400-9FB7-5800EE74AE4C}"/>
          </ac:spMkLst>
        </pc:spChg>
        <pc:spChg chg="add del">
          <ac:chgData name="Colette de Vreede" userId="ad2622b1-2a44-4bec-87c9-d2e575dd4392" providerId="ADAL" clId="{32DCA26A-446D-45E4-9676-89E18EFC2203}" dt="2022-06-28T07:20:00.103" v="1118" actId="26606"/>
          <ac:spMkLst>
            <pc:docMk/>
            <pc:sldMk cId="2071458143" sldId="264"/>
            <ac:spMk id="43" creationId="{F54C209B-0440-412E-BEBF-D8694B5A0A76}"/>
          </ac:spMkLst>
        </pc:spChg>
        <pc:spChg chg="add del">
          <ac:chgData name="Colette de Vreede" userId="ad2622b1-2a44-4bec-87c9-d2e575dd4392" providerId="ADAL" clId="{32DCA26A-446D-45E4-9676-89E18EFC2203}" dt="2022-06-28T07:20:00.103" v="1118" actId="26606"/>
          <ac:spMkLst>
            <pc:docMk/>
            <pc:sldMk cId="2071458143" sldId="264"/>
            <ac:spMk id="47" creationId="{FDA25563-C462-4DA6-BB84-8243A6C7DF68}"/>
          </ac:spMkLst>
        </pc:spChg>
        <pc:spChg chg="add del">
          <ac:chgData name="Colette de Vreede" userId="ad2622b1-2a44-4bec-87c9-d2e575dd4392" providerId="ADAL" clId="{32DCA26A-446D-45E4-9676-89E18EFC2203}" dt="2022-06-28T07:20:00.103" v="1118" actId="26606"/>
          <ac:spMkLst>
            <pc:docMk/>
            <pc:sldMk cId="2071458143" sldId="264"/>
            <ac:spMk id="49" creationId="{64044755-AC7C-421A-B935-8BA9A23F876E}"/>
          </ac:spMkLst>
        </pc:spChg>
        <pc:spChg chg="add del">
          <ac:chgData name="Colette de Vreede" userId="ad2622b1-2a44-4bec-87c9-d2e575dd4392" providerId="ADAL" clId="{32DCA26A-446D-45E4-9676-89E18EFC2203}" dt="2022-06-28T07:20:00.103" v="1118" actId="26606"/>
          <ac:spMkLst>
            <pc:docMk/>
            <pc:sldMk cId="2071458143" sldId="264"/>
            <ac:spMk id="51" creationId="{82225A9B-20AD-4869-96C9-770E8E704594}"/>
          </ac:spMkLst>
        </pc:spChg>
        <pc:spChg chg="add del">
          <ac:chgData name="Colette de Vreede" userId="ad2622b1-2a44-4bec-87c9-d2e575dd4392" providerId="ADAL" clId="{32DCA26A-446D-45E4-9676-89E18EFC2203}" dt="2022-06-28T07:20:00.103" v="1118" actId="26606"/>
          <ac:spMkLst>
            <pc:docMk/>
            <pc:sldMk cId="2071458143" sldId="264"/>
            <ac:spMk id="53" creationId="{514D5E4E-F019-44AF-AF49-8FBBFBBE6B18}"/>
          </ac:spMkLst>
        </pc:spChg>
        <pc:spChg chg="add del">
          <ac:chgData name="Colette de Vreede" userId="ad2622b1-2a44-4bec-87c9-d2e575dd4392" providerId="ADAL" clId="{32DCA26A-446D-45E4-9676-89E18EFC2203}" dt="2022-06-28T07:20:40.439" v="1125" actId="26606"/>
          <ac:spMkLst>
            <pc:docMk/>
            <pc:sldMk cId="2071458143" sldId="264"/>
            <ac:spMk id="58" creationId="{0D3048CC-BFEE-499F-968D-9681FE25454C}"/>
          </ac:spMkLst>
        </pc:spChg>
        <pc:spChg chg="add del">
          <ac:chgData name="Colette de Vreede" userId="ad2622b1-2a44-4bec-87c9-d2e575dd4392" providerId="ADAL" clId="{32DCA26A-446D-45E4-9676-89E18EFC2203}" dt="2022-06-28T07:20:40.439" v="1125" actId="26606"/>
          <ac:spMkLst>
            <pc:docMk/>
            <pc:sldMk cId="2071458143" sldId="264"/>
            <ac:spMk id="60" creationId="{2AF095ED-34C6-4B6B-BF2F-B18C3C6CD2B7}"/>
          </ac:spMkLst>
        </pc:spChg>
        <pc:spChg chg="add del">
          <ac:chgData name="Colette de Vreede" userId="ad2622b1-2a44-4bec-87c9-d2e575dd4392" providerId="ADAL" clId="{32DCA26A-446D-45E4-9676-89E18EFC2203}" dt="2022-06-28T07:20:40.439" v="1125" actId="26606"/>
          <ac:spMkLst>
            <pc:docMk/>
            <pc:sldMk cId="2071458143" sldId="264"/>
            <ac:spMk id="62" creationId="{E80E2106-26D1-4CFC-9F58-A3D915C7A9D1}"/>
          </ac:spMkLst>
        </pc:spChg>
        <pc:spChg chg="add del">
          <ac:chgData name="Colette de Vreede" userId="ad2622b1-2a44-4bec-87c9-d2e575dd4392" providerId="ADAL" clId="{32DCA26A-446D-45E4-9676-89E18EFC2203}" dt="2022-06-28T07:20:40.439" v="1125" actId="26606"/>
          <ac:spMkLst>
            <pc:docMk/>
            <pc:sldMk cId="2071458143" sldId="264"/>
            <ac:spMk id="66" creationId="{82C98A42-D33B-4523-A0B2-4904C32B7090}"/>
          </ac:spMkLst>
        </pc:spChg>
        <pc:spChg chg="add del">
          <ac:chgData name="Colette de Vreede" userId="ad2622b1-2a44-4bec-87c9-d2e575dd4392" providerId="ADAL" clId="{32DCA26A-446D-45E4-9676-89E18EFC2203}" dt="2022-06-28T07:20:40.439" v="1125" actId="26606"/>
          <ac:spMkLst>
            <pc:docMk/>
            <pc:sldMk cId="2071458143" sldId="264"/>
            <ac:spMk id="68" creationId="{B314DF03-4B84-4C63-9500-DC80BCA1BBFF}"/>
          </ac:spMkLst>
        </pc:spChg>
        <pc:spChg chg="add del">
          <ac:chgData name="Colette de Vreede" userId="ad2622b1-2a44-4bec-87c9-d2e575dd4392" providerId="ADAL" clId="{32DCA26A-446D-45E4-9676-89E18EFC2203}" dt="2022-06-28T07:20:40.439" v="1125" actId="26606"/>
          <ac:spMkLst>
            <pc:docMk/>
            <pc:sldMk cId="2071458143" sldId="264"/>
            <ac:spMk id="70" creationId="{C0C2C24D-DBC6-4FC3-8BD4-31D3CC1A3DF9}"/>
          </ac:spMkLst>
        </pc:spChg>
        <pc:spChg chg="add del">
          <ac:chgData name="Colette de Vreede" userId="ad2622b1-2a44-4bec-87c9-d2e575dd4392" providerId="ADAL" clId="{32DCA26A-446D-45E4-9676-89E18EFC2203}" dt="2022-06-28T07:20:40.439" v="1125" actId="26606"/>
          <ac:spMkLst>
            <pc:docMk/>
            <pc:sldMk cId="2071458143" sldId="264"/>
            <ac:spMk id="72" creationId="{57B513E8-3CAA-4B4E-92DE-D3EA3E17B3B6}"/>
          </ac:spMkLst>
        </pc:spChg>
        <pc:spChg chg="add del">
          <ac:chgData name="Colette de Vreede" userId="ad2622b1-2a44-4bec-87c9-d2e575dd4392" providerId="ADAL" clId="{32DCA26A-446D-45E4-9676-89E18EFC2203}" dt="2022-06-28T08:31:59.918" v="1799" actId="26606"/>
          <ac:spMkLst>
            <pc:docMk/>
            <pc:sldMk cId="2071458143" sldId="264"/>
            <ac:spMk id="74" creationId="{0D3048CC-BFEE-499F-968D-9681FE25454C}"/>
          </ac:spMkLst>
        </pc:spChg>
        <pc:spChg chg="add del">
          <ac:chgData name="Colette de Vreede" userId="ad2622b1-2a44-4bec-87c9-d2e575dd4392" providerId="ADAL" clId="{32DCA26A-446D-45E4-9676-89E18EFC2203}" dt="2022-06-28T08:31:59.918" v="1799" actId="26606"/>
          <ac:spMkLst>
            <pc:docMk/>
            <pc:sldMk cId="2071458143" sldId="264"/>
            <ac:spMk id="75" creationId="{2AF095ED-34C6-4B6B-BF2F-B18C3C6CD2B7}"/>
          </ac:spMkLst>
        </pc:spChg>
        <pc:spChg chg="add del">
          <ac:chgData name="Colette de Vreede" userId="ad2622b1-2a44-4bec-87c9-d2e575dd4392" providerId="ADAL" clId="{32DCA26A-446D-45E4-9676-89E18EFC2203}" dt="2022-06-28T08:31:59.918" v="1799" actId="26606"/>
          <ac:spMkLst>
            <pc:docMk/>
            <pc:sldMk cId="2071458143" sldId="264"/>
            <ac:spMk id="76" creationId="{E80E2106-26D1-4CFC-9F58-A3D915C7A9D1}"/>
          </ac:spMkLst>
        </pc:spChg>
        <pc:spChg chg="add del">
          <ac:chgData name="Colette de Vreede" userId="ad2622b1-2a44-4bec-87c9-d2e575dd4392" providerId="ADAL" clId="{32DCA26A-446D-45E4-9676-89E18EFC2203}" dt="2022-06-28T07:20:33.237" v="1120" actId="26606"/>
          <ac:spMkLst>
            <pc:docMk/>
            <pc:sldMk cId="2071458143" sldId="264"/>
            <ac:spMk id="77" creationId="{3DA3E650-963D-4F9C-8BFA-782CE7A736C1}"/>
          </ac:spMkLst>
        </pc:spChg>
        <pc:spChg chg="add del">
          <ac:chgData name="Colette de Vreede" userId="ad2622b1-2a44-4bec-87c9-d2e575dd4392" providerId="ADAL" clId="{32DCA26A-446D-45E4-9676-89E18EFC2203}" dt="2022-06-28T07:20:33.237" v="1120" actId="26606"/>
          <ac:spMkLst>
            <pc:docMk/>
            <pc:sldMk cId="2071458143" sldId="264"/>
            <ac:spMk id="79" creationId="{C667A7D3-D9E5-45F3-81CF-07DA807E4F2E}"/>
          </ac:spMkLst>
        </pc:spChg>
        <pc:spChg chg="add del">
          <ac:chgData name="Colette de Vreede" userId="ad2622b1-2a44-4bec-87c9-d2e575dd4392" providerId="ADAL" clId="{32DCA26A-446D-45E4-9676-89E18EFC2203}" dt="2022-06-28T08:31:59.918" v="1799" actId="26606"/>
          <ac:spMkLst>
            <pc:docMk/>
            <pc:sldMk cId="2071458143" sldId="264"/>
            <ac:spMk id="80" creationId="{82C98A42-D33B-4523-A0B2-4904C32B7090}"/>
          </ac:spMkLst>
        </pc:spChg>
        <pc:spChg chg="add del">
          <ac:chgData name="Colette de Vreede" userId="ad2622b1-2a44-4bec-87c9-d2e575dd4392" providerId="ADAL" clId="{32DCA26A-446D-45E4-9676-89E18EFC2203}" dt="2022-06-28T07:20:33.237" v="1120" actId="26606"/>
          <ac:spMkLst>
            <pc:docMk/>
            <pc:sldMk cId="2071458143" sldId="264"/>
            <ac:spMk id="81" creationId="{86F5BF90-94DE-4D12-B397-41347FB5FAD3}"/>
          </ac:spMkLst>
        </pc:spChg>
        <pc:spChg chg="add del">
          <ac:chgData name="Colette de Vreede" userId="ad2622b1-2a44-4bec-87c9-d2e575dd4392" providerId="ADAL" clId="{32DCA26A-446D-45E4-9676-89E18EFC2203}" dt="2022-06-28T08:31:59.918" v="1799" actId="26606"/>
          <ac:spMkLst>
            <pc:docMk/>
            <pc:sldMk cId="2071458143" sldId="264"/>
            <ac:spMk id="82" creationId="{B314DF03-4B84-4C63-9500-DC80BCA1BBFF}"/>
          </ac:spMkLst>
        </pc:spChg>
        <pc:spChg chg="add del">
          <ac:chgData name="Colette de Vreede" userId="ad2622b1-2a44-4bec-87c9-d2e575dd4392" providerId="ADAL" clId="{32DCA26A-446D-45E4-9676-89E18EFC2203}" dt="2022-06-28T07:20:33.237" v="1120" actId="26606"/>
          <ac:spMkLst>
            <pc:docMk/>
            <pc:sldMk cId="2071458143" sldId="264"/>
            <ac:spMk id="83" creationId="{81FB0B13-E051-48EA-B20C-CAEF6D6F3D07}"/>
          </ac:spMkLst>
        </pc:spChg>
        <pc:spChg chg="add del">
          <ac:chgData name="Colette de Vreede" userId="ad2622b1-2a44-4bec-87c9-d2e575dd4392" providerId="ADAL" clId="{32DCA26A-446D-45E4-9676-89E18EFC2203}" dt="2022-06-28T07:20:33.237" v="1120" actId="26606"/>
          <ac:spMkLst>
            <pc:docMk/>
            <pc:sldMk cId="2071458143" sldId="264"/>
            <ac:spMk id="85" creationId="{704DD0E8-3E10-4EBB-A31B-E53F9B20F4D6}"/>
          </ac:spMkLst>
        </pc:spChg>
        <pc:spChg chg="add del">
          <ac:chgData name="Colette de Vreede" userId="ad2622b1-2a44-4bec-87c9-d2e575dd4392" providerId="ADAL" clId="{32DCA26A-446D-45E4-9676-89E18EFC2203}" dt="2022-06-28T07:20:33.237" v="1120" actId="26606"/>
          <ac:spMkLst>
            <pc:docMk/>
            <pc:sldMk cId="2071458143" sldId="264"/>
            <ac:spMk id="87" creationId="{73B16255-B218-4FC3-B52C-8183120DC4FC}"/>
          </ac:spMkLst>
        </pc:spChg>
        <pc:spChg chg="add del">
          <ac:chgData name="Colette de Vreede" userId="ad2622b1-2a44-4bec-87c9-d2e575dd4392" providerId="ADAL" clId="{32DCA26A-446D-45E4-9676-89E18EFC2203}" dt="2022-06-28T08:31:59.918" v="1799" actId="26606"/>
          <ac:spMkLst>
            <pc:docMk/>
            <pc:sldMk cId="2071458143" sldId="264"/>
            <ac:spMk id="89" creationId="{C0C2C24D-DBC6-4FC3-8BD4-31D3CC1A3DF9}"/>
          </ac:spMkLst>
        </pc:spChg>
        <pc:spChg chg="add del">
          <ac:chgData name="Colette de Vreede" userId="ad2622b1-2a44-4bec-87c9-d2e575dd4392" providerId="ADAL" clId="{32DCA26A-446D-45E4-9676-89E18EFC2203}" dt="2022-06-28T08:31:59.918" v="1799" actId="26606"/>
          <ac:spMkLst>
            <pc:docMk/>
            <pc:sldMk cId="2071458143" sldId="264"/>
            <ac:spMk id="91" creationId="{57B513E8-3CAA-4B4E-92DE-D3EA3E17B3B6}"/>
          </ac:spMkLst>
        </pc:spChg>
        <pc:spChg chg="add del">
          <ac:chgData name="Colette de Vreede" userId="ad2622b1-2a44-4bec-87c9-d2e575dd4392" providerId="ADAL" clId="{32DCA26A-446D-45E4-9676-89E18EFC2203}" dt="2022-06-28T08:31:49.497" v="1792" actId="26606"/>
          <ac:spMkLst>
            <pc:docMk/>
            <pc:sldMk cId="2071458143" sldId="264"/>
            <ac:spMk id="96" creationId="{3DA3E650-963D-4F9C-8BFA-782CE7A736C1}"/>
          </ac:spMkLst>
        </pc:spChg>
        <pc:spChg chg="add del">
          <ac:chgData name="Colette de Vreede" userId="ad2622b1-2a44-4bec-87c9-d2e575dd4392" providerId="ADAL" clId="{32DCA26A-446D-45E4-9676-89E18EFC2203}" dt="2022-06-28T08:31:49.497" v="1792" actId="26606"/>
          <ac:spMkLst>
            <pc:docMk/>
            <pc:sldMk cId="2071458143" sldId="264"/>
            <ac:spMk id="98" creationId="{C667A7D3-D9E5-45F3-81CF-07DA807E4F2E}"/>
          </ac:spMkLst>
        </pc:spChg>
        <pc:spChg chg="add del">
          <ac:chgData name="Colette de Vreede" userId="ad2622b1-2a44-4bec-87c9-d2e575dd4392" providerId="ADAL" clId="{32DCA26A-446D-45E4-9676-89E18EFC2203}" dt="2022-06-28T08:31:49.497" v="1792" actId="26606"/>
          <ac:spMkLst>
            <pc:docMk/>
            <pc:sldMk cId="2071458143" sldId="264"/>
            <ac:spMk id="100" creationId="{86F5BF90-94DE-4D12-B397-41347FB5FAD3}"/>
          </ac:spMkLst>
        </pc:spChg>
        <pc:spChg chg="add del">
          <ac:chgData name="Colette de Vreede" userId="ad2622b1-2a44-4bec-87c9-d2e575dd4392" providerId="ADAL" clId="{32DCA26A-446D-45E4-9676-89E18EFC2203}" dt="2022-06-28T08:31:49.497" v="1792" actId="26606"/>
          <ac:spMkLst>
            <pc:docMk/>
            <pc:sldMk cId="2071458143" sldId="264"/>
            <ac:spMk id="102" creationId="{81FB0B13-E051-48EA-B20C-CAEF6D6F3D07}"/>
          </ac:spMkLst>
        </pc:spChg>
        <pc:spChg chg="add del">
          <ac:chgData name="Colette de Vreede" userId="ad2622b1-2a44-4bec-87c9-d2e575dd4392" providerId="ADAL" clId="{32DCA26A-446D-45E4-9676-89E18EFC2203}" dt="2022-06-28T08:31:49.497" v="1792" actId="26606"/>
          <ac:spMkLst>
            <pc:docMk/>
            <pc:sldMk cId="2071458143" sldId="264"/>
            <ac:spMk id="104" creationId="{704DD0E8-3E10-4EBB-A31B-E53F9B20F4D6}"/>
          </ac:spMkLst>
        </pc:spChg>
        <pc:spChg chg="add del">
          <ac:chgData name="Colette de Vreede" userId="ad2622b1-2a44-4bec-87c9-d2e575dd4392" providerId="ADAL" clId="{32DCA26A-446D-45E4-9676-89E18EFC2203}" dt="2022-06-28T08:31:49.497" v="1792" actId="26606"/>
          <ac:spMkLst>
            <pc:docMk/>
            <pc:sldMk cId="2071458143" sldId="264"/>
            <ac:spMk id="106" creationId="{73B16255-B218-4FC3-B52C-8183120DC4FC}"/>
          </ac:spMkLst>
        </pc:spChg>
        <pc:spChg chg="add del">
          <ac:chgData name="Colette de Vreede" userId="ad2622b1-2a44-4bec-87c9-d2e575dd4392" providerId="ADAL" clId="{32DCA26A-446D-45E4-9676-89E18EFC2203}" dt="2022-06-28T08:31:51.458" v="1795" actId="26606"/>
          <ac:spMkLst>
            <pc:docMk/>
            <pc:sldMk cId="2071458143" sldId="264"/>
            <ac:spMk id="108" creationId="{9204E438-647D-40F8-9613-FA00FF3E5094}"/>
          </ac:spMkLst>
        </pc:spChg>
        <pc:spChg chg="add del">
          <ac:chgData name="Colette de Vreede" userId="ad2622b1-2a44-4bec-87c9-d2e575dd4392" providerId="ADAL" clId="{32DCA26A-446D-45E4-9676-89E18EFC2203}" dt="2022-06-28T08:31:51.458" v="1795" actId="26606"/>
          <ac:spMkLst>
            <pc:docMk/>
            <pc:sldMk cId="2071458143" sldId="264"/>
            <ac:spMk id="109" creationId="{C642902F-4656-4563-AB0B-2EB57ACCD674}"/>
          </ac:spMkLst>
        </pc:spChg>
        <pc:spChg chg="add del">
          <ac:chgData name="Colette de Vreede" userId="ad2622b1-2a44-4bec-87c9-d2e575dd4392" providerId="ADAL" clId="{32DCA26A-446D-45E4-9676-89E18EFC2203}" dt="2022-06-28T08:31:51.458" v="1795" actId="26606"/>
          <ac:spMkLst>
            <pc:docMk/>
            <pc:sldMk cId="2071458143" sldId="264"/>
            <ac:spMk id="110" creationId="{4EE16D88-B2D1-4B7E-92B3-B0AD4F5B56FE}"/>
          </ac:spMkLst>
        </pc:spChg>
        <pc:spChg chg="add del">
          <ac:chgData name="Colette de Vreede" userId="ad2622b1-2a44-4bec-87c9-d2e575dd4392" providerId="ADAL" clId="{32DCA26A-446D-45E4-9676-89E18EFC2203}" dt="2022-06-28T08:31:51.458" v="1795" actId="26606"/>
          <ac:spMkLst>
            <pc:docMk/>
            <pc:sldMk cId="2071458143" sldId="264"/>
            <ac:spMk id="111" creationId="{2793D4A6-D9A6-4743-902C-5C956F8CAE12}"/>
          </ac:spMkLst>
        </pc:spChg>
        <pc:spChg chg="add del">
          <ac:chgData name="Colette de Vreede" userId="ad2622b1-2a44-4bec-87c9-d2e575dd4392" providerId="ADAL" clId="{32DCA26A-446D-45E4-9676-89E18EFC2203}" dt="2022-06-28T08:31:51.458" v="1795" actId="26606"/>
          <ac:spMkLst>
            <pc:docMk/>
            <pc:sldMk cId="2071458143" sldId="264"/>
            <ac:spMk id="112" creationId="{82D6E6E8-60D6-43DF-AB32-F009976E965A}"/>
          </ac:spMkLst>
        </pc:spChg>
        <pc:spChg chg="add del">
          <ac:chgData name="Colette de Vreede" userId="ad2622b1-2a44-4bec-87c9-d2e575dd4392" providerId="ADAL" clId="{32DCA26A-446D-45E4-9676-89E18EFC2203}" dt="2022-06-28T08:31:51.458" v="1795" actId="26606"/>
          <ac:spMkLst>
            <pc:docMk/>
            <pc:sldMk cId="2071458143" sldId="264"/>
            <ac:spMk id="114" creationId="{BE24306B-0379-4C6F-80A1-5A7D01A13564}"/>
          </ac:spMkLst>
        </pc:spChg>
        <pc:spChg chg="add del">
          <ac:chgData name="Colette de Vreede" userId="ad2622b1-2a44-4bec-87c9-d2e575dd4392" providerId="ADAL" clId="{32DCA26A-446D-45E4-9676-89E18EFC2203}" dt="2022-06-28T08:31:51.458" v="1795" actId="26606"/>
          <ac:spMkLst>
            <pc:docMk/>
            <pc:sldMk cId="2071458143" sldId="264"/>
            <ac:spMk id="115" creationId="{98F8BC0B-2185-4E1F-B3E4-6C4034B461AD}"/>
          </ac:spMkLst>
        </pc:spChg>
        <pc:spChg chg="add del">
          <ac:chgData name="Colette de Vreede" userId="ad2622b1-2a44-4bec-87c9-d2e575dd4392" providerId="ADAL" clId="{32DCA26A-446D-45E4-9676-89E18EFC2203}" dt="2022-06-28T08:31:59.904" v="1798" actId="26606"/>
          <ac:spMkLst>
            <pc:docMk/>
            <pc:sldMk cId="2071458143" sldId="264"/>
            <ac:spMk id="117" creationId="{3DA3E650-963D-4F9C-8BFA-782CE7A736C1}"/>
          </ac:spMkLst>
        </pc:spChg>
        <pc:spChg chg="add del">
          <ac:chgData name="Colette de Vreede" userId="ad2622b1-2a44-4bec-87c9-d2e575dd4392" providerId="ADAL" clId="{32DCA26A-446D-45E4-9676-89E18EFC2203}" dt="2022-06-28T08:31:59.904" v="1798" actId="26606"/>
          <ac:spMkLst>
            <pc:docMk/>
            <pc:sldMk cId="2071458143" sldId="264"/>
            <ac:spMk id="118" creationId="{C667A7D3-D9E5-45F3-81CF-07DA807E4F2E}"/>
          </ac:spMkLst>
        </pc:spChg>
        <pc:spChg chg="add del">
          <ac:chgData name="Colette de Vreede" userId="ad2622b1-2a44-4bec-87c9-d2e575dd4392" providerId="ADAL" clId="{32DCA26A-446D-45E4-9676-89E18EFC2203}" dt="2022-06-28T08:31:59.904" v="1798" actId="26606"/>
          <ac:spMkLst>
            <pc:docMk/>
            <pc:sldMk cId="2071458143" sldId="264"/>
            <ac:spMk id="119" creationId="{86F5BF90-94DE-4D12-B397-41347FB5FAD3}"/>
          </ac:spMkLst>
        </pc:spChg>
        <pc:spChg chg="add del">
          <ac:chgData name="Colette de Vreede" userId="ad2622b1-2a44-4bec-87c9-d2e575dd4392" providerId="ADAL" clId="{32DCA26A-446D-45E4-9676-89E18EFC2203}" dt="2022-06-28T08:31:59.904" v="1798" actId="26606"/>
          <ac:spMkLst>
            <pc:docMk/>
            <pc:sldMk cId="2071458143" sldId="264"/>
            <ac:spMk id="120" creationId="{81FB0B13-E051-48EA-B20C-CAEF6D6F3D07}"/>
          </ac:spMkLst>
        </pc:spChg>
        <pc:spChg chg="add del">
          <ac:chgData name="Colette de Vreede" userId="ad2622b1-2a44-4bec-87c9-d2e575dd4392" providerId="ADAL" clId="{32DCA26A-446D-45E4-9676-89E18EFC2203}" dt="2022-06-28T08:31:59.904" v="1798" actId="26606"/>
          <ac:spMkLst>
            <pc:docMk/>
            <pc:sldMk cId="2071458143" sldId="264"/>
            <ac:spMk id="121" creationId="{704DD0E8-3E10-4EBB-A31B-E53F9B20F4D6}"/>
          </ac:spMkLst>
        </pc:spChg>
        <pc:spChg chg="add del">
          <ac:chgData name="Colette de Vreede" userId="ad2622b1-2a44-4bec-87c9-d2e575dd4392" providerId="ADAL" clId="{32DCA26A-446D-45E4-9676-89E18EFC2203}" dt="2022-06-28T08:31:59.904" v="1798" actId="26606"/>
          <ac:spMkLst>
            <pc:docMk/>
            <pc:sldMk cId="2071458143" sldId="264"/>
            <ac:spMk id="122" creationId="{73B16255-B218-4FC3-B52C-8183120DC4FC}"/>
          </ac:spMkLst>
        </pc:spChg>
        <pc:spChg chg="add">
          <ac:chgData name="Colette de Vreede" userId="ad2622b1-2a44-4bec-87c9-d2e575dd4392" providerId="ADAL" clId="{32DCA26A-446D-45E4-9676-89E18EFC2203}" dt="2022-06-28T08:31:59.918" v="1799" actId="26606"/>
          <ac:spMkLst>
            <pc:docMk/>
            <pc:sldMk cId="2071458143" sldId="264"/>
            <ac:spMk id="124" creationId="{0D3048CC-BFEE-499F-968D-9681FE25454C}"/>
          </ac:spMkLst>
        </pc:spChg>
        <pc:spChg chg="add">
          <ac:chgData name="Colette de Vreede" userId="ad2622b1-2a44-4bec-87c9-d2e575dd4392" providerId="ADAL" clId="{32DCA26A-446D-45E4-9676-89E18EFC2203}" dt="2022-06-28T08:31:59.918" v="1799" actId="26606"/>
          <ac:spMkLst>
            <pc:docMk/>
            <pc:sldMk cId="2071458143" sldId="264"/>
            <ac:spMk id="125" creationId="{2AF095ED-34C6-4B6B-BF2F-B18C3C6CD2B7}"/>
          </ac:spMkLst>
        </pc:spChg>
        <pc:spChg chg="add">
          <ac:chgData name="Colette de Vreede" userId="ad2622b1-2a44-4bec-87c9-d2e575dd4392" providerId="ADAL" clId="{32DCA26A-446D-45E4-9676-89E18EFC2203}" dt="2022-06-28T08:31:59.918" v="1799" actId="26606"/>
          <ac:spMkLst>
            <pc:docMk/>
            <pc:sldMk cId="2071458143" sldId="264"/>
            <ac:spMk id="126" creationId="{E80E2106-26D1-4CFC-9F58-A3D915C7A9D1}"/>
          </ac:spMkLst>
        </pc:spChg>
        <pc:spChg chg="add">
          <ac:chgData name="Colette de Vreede" userId="ad2622b1-2a44-4bec-87c9-d2e575dd4392" providerId="ADAL" clId="{32DCA26A-446D-45E4-9676-89E18EFC2203}" dt="2022-06-28T08:31:59.918" v="1799" actId="26606"/>
          <ac:spMkLst>
            <pc:docMk/>
            <pc:sldMk cId="2071458143" sldId="264"/>
            <ac:spMk id="128" creationId="{82C98A42-D33B-4523-A0B2-4904C32B7090}"/>
          </ac:spMkLst>
        </pc:spChg>
        <pc:spChg chg="add">
          <ac:chgData name="Colette de Vreede" userId="ad2622b1-2a44-4bec-87c9-d2e575dd4392" providerId="ADAL" clId="{32DCA26A-446D-45E4-9676-89E18EFC2203}" dt="2022-06-28T08:31:59.918" v="1799" actId="26606"/>
          <ac:spMkLst>
            <pc:docMk/>
            <pc:sldMk cId="2071458143" sldId="264"/>
            <ac:spMk id="129" creationId="{B314DF03-4B84-4C63-9500-DC80BCA1BBFF}"/>
          </ac:spMkLst>
        </pc:spChg>
        <pc:spChg chg="add">
          <ac:chgData name="Colette de Vreede" userId="ad2622b1-2a44-4bec-87c9-d2e575dd4392" providerId="ADAL" clId="{32DCA26A-446D-45E4-9676-89E18EFC2203}" dt="2022-06-28T08:31:59.918" v="1799" actId="26606"/>
          <ac:spMkLst>
            <pc:docMk/>
            <pc:sldMk cId="2071458143" sldId="264"/>
            <ac:spMk id="130" creationId="{C0C2C24D-DBC6-4FC3-8BD4-31D3CC1A3DF9}"/>
          </ac:spMkLst>
        </pc:spChg>
        <pc:spChg chg="add">
          <ac:chgData name="Colette de Vreede" userId="ad2622b1-2a44-4bec-87c9-d2e575dd4392" providerId="ADAL" clId="{32DCA26A-446D-45E4-9676-89E18EFC2203}" dt="2022-06-28T08:31:59.918" v="1799" actId="26606"/>
          <ac:spMkLst>
            <pc:docMk/>
            <pc:sldMk cId="2071458143" sldId="264"/>
            <ac:spMk id="131" creationId="{57B513E8-3CAA-4B4E-92DE-D3EA3E17B3B6}"/>
          </ac:spMkLst>
        </pc:spChg>
        <pc:picChg chg="add mod ord">
          <ac:chgData name="Colette de Vreede" userId="ad2622b1-2a44-4bec-87c9-d2e575dd4392" providerId="ADAL" clId="{32DCA26A-446D-45E4-9676-89E18EFC2203}" dt="2022-06-28T08:31:59.904" v="1798" actId="26606"/>
          <ac:picMkLst>
            <pc:docMk/>
            <pc:sldMk cId="2071458143" sldId="264"/>
            <ac:picMk id="5" creationId="{998548BB-53D9-302B-C219-3CB8F2E76AA3}"/>
          </ac:picMkLst>
        </pc:picChg>
        <pc:picChg chg="add mod ord">
          <ac:chgData name="Colette de Vreede" userId="ad2622b1-2a44-4bec-87c9-d2e575dd4392" providerId="ADAL" clId="{32DCA26A-446D-45E4-9676-89E18EFC2203}" dt="2022-06-28T08:31:59.904" v="1798" actId="26606"/>
          <ac:picMkLst>
            <pc:docMk/>
            <pc:sldMk cId="2071458143" sldId="264"/>
            <ac:picMk id="7" creationId="{46122F6A-3741-B033-416B-CB1D623C257A}"/>
          </ac:picMkLst>
        </pc:picChg>
        <pc:picChg chg="add mod ord">
          <ac:chgData name="Colette de Vreede" userId="ad2622b1-2a44-4bec-87c9-d2e575dd4392" providerId="ADAL" clId="{32DCA26A-446D-45E4-9676-89E18EFC2203}" dt="2022-06-28T08:31:59.904" v="1798" actId="26606"/>
          <ac:picMkLst>
            <pc:docMk/>
            <pc:sldMk cId="2071458143" sldId="264"/>
            <ac:picMk id="34" creationId="{9E548E04-9949-DD34-9F39-5F05C7DDA44E}"/>
          </ac:picMkLst>
        </pc:picChg>
        <pc:picChg chg="add mod ord">
          <ac:chgData name="Colette de Vreede" userId="ad2622b1-2a44-4bec-87c9-d2e575dd4392" providerId="ADAL" clId="{32DCA26A-446D-45E4-9676-89E18EFC2203}" dt="2022-06-28T08:31:59.904" v="1798" actId="26606"/>
          <ac:picMkLst>
            <pc:docMk/>
            <pc:sldMk cId="2071458143" sldId="264"/>
            <ac:picMk id="36" creationId="{1B5FD1C9-070B-9660-2A10-2959BC0FEAAC}"/>
          </ac:picMkLst>
        </pc:picChg>
        <pc:cxnChg chg="add del">
          <ac:chgData name="Colette de Vreede" userId="ad2622b1-2a44-4bec-87c9-d2e575dd4392" providerId="ADAL" clId="{32DCA26A-446D-45E4-9676-89E18EFC2203}" dt="2022-06-28T07:18:19.737" v="1104" actId="26606"/>
          <ac:cxnSpMkLst>
            <pc:docMk/>
            <pc:sldMk cId="2071458143" sldId="264"/>
            <ac:cxnSpMk id="28" creationId="{E622A300-A12E-4C3D-A574-71AFFA8F2B51}"/>
          </ac:cxnSpMkLst>
        </pc:cxnChg>
        <pc:cxnChg chg="add del">
          <ac:chgData name="Colette de Vreede" userId="ad2622b1-2a44-4bec-87c9-d2e575dd4392" providerId="ADAL" clId="{32DCA26A-446D-45E4-9676-89E18EFC2203}" dt="2022-06-28T07:20:00.103" v="1118" actId="26606"/>
          <ac:cxnSpMkLst>
            <pc:docMk/>
            <pc:sldMk cId="2071458143" sldId="264"/>
            <ac:cxnSpMk id="45" creationId="{CBEEBACE-87BA-4CA1-BF49-0E9ABA508749}"/>
          </ac:cxnSpMkLst>
        </pc:cxnChg>
        <pc:cxnChg chg="add del">
          <ac:chgData name="Colette de Vreede" userId="ad2622b1-2a44-4bec-87c9-d2e575dd4392" providerId="ADAL" clId="{32DCA26A-446D-45E4-9676-89E18EFC2203}" dt="2022-06-28T07:20:40.439" v="1125" actId="26606"/>
          <ac:cxnSpMkLst>
            <pc:docMk/>
            <pc:sldMk cId="2071458143" sldId="264"/>
            <ac:cxnSpMk id="64" creationId="{9E02610F-7D0E-44AD-ADE2-F343EC06F793}"/>
          </ac:cxnSpMkLst>
        </pc:cxnChg>
        <pc:cxnChg chg="add del">
          <ac:chgData name="Colette de Vreede" userId="ad2622b1-2a44-4bec-87c9-d2e575dd4392" providerId="ADAL" clId="{32DCA26A-446D-45E4-9676-89E18EFC2203}" dt="2022-06-28T08:31:59.918" v="1799" actId="26606"/>
          <ac:cxnSpMkLst>
            <pc:docMk/>
            <pc:sldMk cId="2071458143" sldId="264"/>
            <ac:cxnSpMk id="78" creationId="{9E02610F-7D0E-44AD-ADE2-F343EC06F793}"/>
          </ac:cxnSpMkLst>
        </pc:cxnChg>
        <pc:cxnChg chg="add del">
          <ac:chgData name="Colette de Vreede" userId="ad2622b1-2a44-4bec-87c9-d2e575dd4392" providerId="ADAL" clId="{32DCA26A-446D-45E4-9676-89E18EFC2203}" dt="2022-06-28T08:31:51.458" v="1795" actId="26606"/>
          <ac:cxnSpMkLst>
            <pc:docMk/>
            <pc:sldMk cId="2071458143" sldId="264"/>
            <ac:cxnSpMk id="113" creationId="{FDF97CA6-0525-4AD4-8E21-2C9A75DB7A01}"/>
          </ac:cxnSpMkLst>
        </pc:cxnChg>
        <pc:cxnChg chg="add">
          <ac:chgData name="Colette de Vreede" userId="ad2622b1-2a44-4bec-87c9-d2e575dd4392" providerId="ADAL" clId="{32DCA26A-446D-45E4-9676-89E18EFC2203}" dt="2022-06-28T08:31:59.918" v="1799" actId="26606"/>
          <ac:cxnSpMkLst>
            <pc:docMk/>
            <pc:sldMk cId="2071458143" sldId="264"/>
            <ac:cxnSpMk id="127" creationId="{9E02610F-7D0E-44AD-ADE2-F343EC06F793}"/>
          </ac:cxnSpMkLst>
        </pc:cxnChg>
      </pc:sldChg>
      <pc:sldChg chg="addSp delSp modSp new mod">
        <pc:chgData name="Colette de Vreede" userId="ad2622b1-2a44-4bec-87c9-d2e575dd4392" providerId="ADAL" clId="{32DCA26A-446D-45E4-9676-89E18EFC2203}" dt="2022-06-28T08:41:36.634" v="2370" actId="1076"/>
        <pc:sldMkLst>
          <pc:docMk/>
          <pc:sldMk cId="1400227499" sldId="265"/>
        </pc:sldMkLst>
        <pc:spChg chg="del">
          <ac:chgData name="Colette de Vreede" userId="ad2622b1-2a44-4bec-87c9-d2e575dd4392" providerId="ADAL" clId="{32DCA26A-446D-45E4-9676-89E18EFC2203}" dt="2022-06-28T08:34:38.657" v="1817" actId="22"/>
          <ac:spMkLst>
            <pc:docMk/>
            <pc:sldMk cId="1400227499" sldId="265"/>
            <ac:spMk id="3" creationId="{DD887BDF-5150-E4BE-29D6-276A551888C9}"/>
          </ac:spMkLst>
        </pc:spChg>
        <pc:spChg chg="add mod">
          <ac:chgData name="Colette de Vreede" userId="ad2622b1-2a44-4bec-87c9-d2e575dd4392" providerId="ADAL" clId="{32DCA26A-446D-45E4-9676-89E18EFC2203}" dt="2022-06-28T08:41:36.634" v="2370" actId="1076"/>
          <ac:spMkLst>
            <pc:docMk/>
            <pc:sldMk cId="1400227499" sldId="265"/>
            <ac:spMk id="6" creationId="{8817B0F6-D356-3AE5-D3F1-F8C4D21802FF}"/>
          </ac:spMkLst>
        </pc:spChg>
        <pc:spChg chg="add mod">
          <ac:chgData name="Colette de Vreede" userId="ad2622b1-2a44-4bec-87c9-d2e575dd4392" providerId="ADAL" clId="{32DCA26A-446D-45E4-9676-89E18EFC2203}" dt="2022-06-28T08:41:17.701" v="2368" actId="1076"/>
          <ac:spMkLst>
            <pc:docMk/>
            <pc:sldMk cId="1400227499" sldId="265"/>
            <ac:spMk id="7" creationId="{C0299889-9388-13B7-5161-EF09B2808258}"/>
          </ac:spMkLst>
        </pc:spChg>
        <pc:picChg chg="add mod ord">
          <ac:chgData name="Colette de Vreede" userId="ad2622b1-2a44-4bec-87c9-d2e575dd4392" providerId="ADAL" clId="{32DCA26A-446D-45E4-9676-89E18EFC2203}" dt="2022-06-28T08:41:24.325" v="2369" actId="1076"/>
          <ac:picMkLst>
            <pc:docMk/>
            <pc:sldMk cId="1400227499" sldId="265"/>
            <ac:picMk id="5" creationId="{ED5C4F92-9B52-4483-F132-94A2210682A4}"/>
          </ac:picMkLst>
        </pc:picChg>
      </pc:sldChg>
      <pc:sldChg chg="addSp delSp modSp new mod">
        <pc:chgData name="Colette de Vreede" userId="ad2622b1-2a44-4bec-87c9-d2e575dd4392" providerId="ADAL" clId="{32DCA26A-446D-45E4-9676-89E18EFC2203}" dt="2022-07-04T09:45:13.598" v="3771" actId="1076"/>
        <pc:sldMkLst>
          <pc:docMk/>
          <pc:sldMk cId="1069105534" sldId="266"/>
        </pc:sldMkLst>
        <pc:spChg chg="mod">
          <ac:chgData name="Colette de Vreede" userId="ad2622b1-2a44-4bec-87c9-d2e575dd4392" providerId="ADAL" clId="{32DCA26A-446D-45E4-9676-89E18EFC2203}" dt="2022-07-04T09:32:06.346" v="2527" actId="2711"/>
          <ac:spMkLst>
            <pc:docMk/>
            <pc:sldMk cId="1069105534" sldId="266"/>
            <ac:spMk id="2" creationId="{F9FCF647-0C57-B1DA-9D90-C8AD7E85F3E1}"/>
          </ac:spMkLst>
        </pc:spChg>
        <pc:spChg chg="mod">
          <ac:chgData name="Colette de Vreede" userId="ad2622b1-2a44-4bec-87c9-d2e575dd4392" providerId="ADAL" clId="{32DCA26A-446D-45E4-9676-89E18EFC2203}" dt="2022-07-04T09:44:34.100" v="3764" actId="20577"/>
          <ac:spMkLst>
            <pc:docMk/>
            <pc:sldMk cId="1069105534" sldId="266"/>
            <ac:spMk id="3" creationId="{FC82DC46-B3F4-EC63-A623-1FDCAC9CFC98}"/>
          </ac:spMkLst>
        </pc:spChg>
        <pc:spChg chg="add mod">
          <ac:chgData name="Colette de Vreede" userId="ad2622b1-2a44-4bec-87c9-d2e575dd4392" providerId="ADAL" clId="{32DCA26A-446D-45E4-9676-89E18EFC2203}" dt="2022-07-04T09:40:09.637" v="3406" actId="20577"/>
          <ac:spMkLst>
            <pc:docMk/>
            <pc:sldMk cId="1069105534" sldId="266"/>
            <ac:spMk id="4" creationId="{BA8AB4B2-468F-60FB-F423-3407DED84C0B}"/>
          </ac:spMkLst>
        </pc:spChg>
        <pc:picChg chg="add del mod">
          <ac:chgData name="Colette de Vreede" userId="ad2622b1-2a44-4bec-87c9-d2e575dd4392" providerId="ADAL" clId="{32DCA26A-446D-45E4-9676-89E18EFC2203}" dt="2022-07-04T09:40:47.288" v="3409" actId="478"/>
          <ac:picMkLst>
            <pc:docMk/>
            <pc:sldMk cId="1069105534" sldId="266"/>
            <ac:picMk id="6" creationId="{5B440AE2-76C8-6B72-8255-2C0272849B49}"/>
          </ac:picMkLst>
        </pc:picChg>
        <pc:picChg chg="add mod">
          <ac:chgData name="Colette de Vreede" userId="ad2622b1-2a44-4bec-87c9-d2e575dd4392" providerId="ADAL" clId="{32DCA26A-446D-45E4-9676-89E18EFC2203}" dt="2022-07-04T09:43:30.659" v="3581" actId="1076"/>
          <ac:picMkLst>
            <pc:docMk/>
            <pc:sldMk cId="1069105534" sldId="266"/>
            <ac:picMk id="8" creationId="{AF5CE08F-E970-1849-E55F-0A869BADBE6B}"/>
          </ac:picMkLst>
        </pc:picChg>
        <pc:picChg chg="add mod">
          <ac:chgData name="Colette de Vreede" userId="ad2622b1-2a44-4bec-87c9-d2e575dd4392" providerId="ADAL" clId="{32DCA26A-446D-45E4-9676-89E18EFC2203}" dt="2022-07-04T09:43:35.979" v="3582" actId="1076"/>
          <ac:picMkLst>
            <pc:docMk/>
            <pc:sldMk cId="1069105534" sldId="266"/>
            <ac:picMk id="10" creationId="{B4454F04-BDBE-D78F-57FE-27F5BBD008E1}"/>
          </ac:picMkLst>
        </pc:picChg>
        <pc:picChg chg="add mod">
          <ac:chgData name="Colette de Vreede" userId="ad2622b1-2a44-4bec-87c9-d2e575dd4392" providerId="ADAL" clId="{32DCA26A-446D-45E4-9676-89E18EFC2203}" dt="2022-07-04T09:43:43.649" v="3585" actId="1076"/>
          <ac:picMkLst>
            <pc:docMk/>
            <pc:sldMk cId="1069105534" sldId="266"/>
            <ac:picMk id="12" creationId="{83F58ED5-9D45-96C9-FBE1-2BC814D6EF8B}"/>
          </ac:picMkLst>
        </pc:picChg>
        <pc:picChg chg="add mod">
          <ac:chgData name="Colette de Vreede" userId="ad2622b1-2a44-4bec-87c9-d2e575dd4392" providerId="ADAL" clId="{32DCA26A-446D-45E4-9676-89E18EFC2203}" dt="2022-07-04T09:44:47.866" v="3767" actId="1076"/>
          <ac:picMkLst>
            <pc:docMk/>
            <pc:sldMk cId="1069105534" sldId="266"/>
            <ac:picMk id="14" creationId="{9EEB655B-C5EE-5A9F-AB43-A39AD9A8C630}"/>
          </ac:picMkLst>
        </pc:picChg>
        <pc:picChg chg="add mod">
          <ac:chgData name="Colette de Vreede" userId="ad2622b1-2a44-4bec-87c9-d2e575dd4392" providerId="ADAL" clId="{32DCA26A-446D-45E4-9676-89E18EFC2203}" dt="2022-07-04T09:45:13.598" v="3771" actId="1076"/>
          <ac:picMkLst>
            <pc:docMk/>
            <pc:sldMk cId="1069105534" sldId="266"/>
            <ac:picMk id="16" creationId="{C86547CD-04DC-2F5C-0AF7-A4DA69BD7BA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DE834-0EB6-43D1-8054-97E437377F0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3BCE83A-1C50-46AB-86E5-87E39BDD5399}">
      <dgm:prSet/>
      <dgm:spPr/>
      <dgm:t>
        <a:bodyPr/>
        <a:lstStyle/>
        <a:p>
          <a:r>
            <a:rPr lang="nl-NL" b="0" i="0" dirty="0"/>
            <a:t>Vitaal, met plezier en vaardig aan het werk blijven. </a:t>
          </a:r>
          <a:endParaRPr lang="en-US" dirty="0"/>
        </a:p>
      </dgm:t>
    </dgm:pt>
    <dgm:pt modelId="{0EFBC770-510E-4F80-97DD-587D75F11D6A}" type="parTrans" cxnId="{E285B6C5-76AF-4BF9-84BA-36FE3549D15E}">
      <dgm:prSet/>
      <dgm:spPr/>
      <dgm:t>
        <a:bodyPr/>
        <a:lstStyle/>
        <a:p>
          <a:endParaRPr lang="en-US"/>
        </a:p>
      </dgm:t>
    </dgm:pt>
    <dgm:pt modelId="{4E43AFA8-8209-4341-B05A-FC33E7CFE186}" type="sibTrans" cxnId="{E285B6C5-76AF-4BF9-84BA-36FE3549D15E}">
      <dgm:prSet/>
      <dgm:spPr/>
      <dgm:t>
        <a:bodyPr/>
        <a:lstStyle/>
        <a:p>
          <a:endParaRPr lang="en-US"/>
        </a:p>
      </dgm:t>
    </dgm:pt>
    <dgm:pt modelId="{1274D7B0-39AA-425F-972A-5C14004D5CAB}">
      <dgm:prSet/>
      <dgm:spPr/>
      <dgm:t>
        <a:bodyPr/>
        <a:lstStyle/>
        <a:p>
          <a:r>
            <a:rPr lang="nl-NL" b="0" i="0"/>
            <a:t>Nu en in de toekomst. </a:t>
          </a:r>
          <a:endParaRPr lang="en-US"/>
        </a:p>
      </dgm:t>
    </dgm:pt>
    <dgm:pt modelId="{7260A2D0-3C3B-4C95-8A47-9A735B9C3A6F}" type="parTrans" cxnId="{C110E856-34CF-45DD-A71E-1E8C4C3758D5}">
      <dgm:prSet/>
      <dgm:spPr/>
      <dgm:t>
        <a:bodyPr/>
        <a:lstStyle/>
        <a:p>
          <a:endParaRPr lang="en-US"/>
        </a:p>
      </dgm:t>
    </dgm:pt>
    <dgm:pt modelId="{4DAB1D07-28D1-4764-A974-3C1903FFB95E}" type="sibTrans" cxnId="{C110E856-34CF-45DD-A71E-1E8C4C3758D5}">
      <dgm:prSet/>
      <dgm:spPr/>
      <dgm:t>
        <a:bodyPr/>
        <a:lstStyle/>
        <a:p>
          <a:endParaRPr lang="en-US"/>
        </a:p>
      </dgm:t>
    </dgm:pt>
    <dgm:pt modelId="{3018A35D-73BA-4A50-B45C-8A3BD6CBFC7E}">
      <dgm:prSet/>
      <dgm:spPr/>
      <dgm:t>
        <a:bodyPr/>
        <a:lstStyle/>
        <a:p>
          <a:r>
            <a:rPr lang="nl-NL" b="0" i="0"/>
            <a:t>Samen met een coach ga je in gesprek wat jou hierbij kan helpen. </a:t>
          </a:r>
          <a:endParaRPr lang="en-US"/>
        </a:p>
      </dgm:t>
    </dgm:pt>
    <dgm:pt modelId="{CE4C5E0C-ADB5-43B4-BC7A-1EEBC7DEDCB2}" type="parTrans" cxnId="{04A2CF9E-0E71-4C45-954B-F4AD0D9E6D72}">
      <dgm:prSet/>
      <dgm:spPr/>
      <dgm:t>
        <a:bodyPr/>
        <a:lstStyle/>
        <a:p>
          <a:endParaRPr lang="en-US"/>
        </a:p>
      </dgm:t>
    </dgm:pt>
    <dgm:pt modelId="{59802F08-0790-4596-B7D3-22E1770ECA33}" type="sibTrans" cxnId="{04A2CF9E-0E71-4C45-954B-F4AD0D9E6D72}">
      <dgm:prSet/>
      <dgm:spPr/>
      <dgm:t>
        <a:bodyPr/>
        <a:lstStyle/>
        <a:p>
          <a:endParaRPr lang="en-US"/>
        </a:p>
      </dgm:t>
    </dgm:pt>
    <dgm:pt modelId="{5C8EC173-A934-418D-A3D9-E6DF69F606D3}">
      <dgm:prSet/>
      <dgm:spPr/>
      <dgm:t>
        <a:bodyPr/>
        <a:lstStyle/>
        <a:p>
          <a:r>
            <a:rPr lang="nl-NL" b="0" i="0" dirty="0"/>
            <a:t>De coach adviseert hoe je jouw persoonlijke budget van €2500 kunt inzetten. </a:t>
          </a:r>
          <a:endParaRPr lang="en-US" dirty="0"/>
        </a:p>
      </dgm:t>
    </dgm:pt>
    <dgm:pt modelId="{9A400372-8C83-4DC9-B9A3-8852CC75332E}" type="parTrans" cxnId="{3D02A761-5365-4AF5-9B5B-9053F7CFF127}">
      <dgm:prSet/>
      <dgm:spPr/>
      <dgm:t>
        <a:bodyPr/>
        <a:lstStyle/>
        <a:p>
          <a:endParaRPr lang="en-US"/>
        </a:p>
      </dgm:t>
    </dgm:pt>
    <dgm:pt modelId="{27BBAE0C-6D75-4459-8997-A66278F30F73}" type="sibTrans" cxnId="{3D02A761-5365-4AF5-9B5B-9053F7CFF127}">
      <dgm:prSet/>
      <dgm:spPr/>
      <dgm:t>
        <a:bodyPr/>
        <a:lstStyle/>
        <a:p>
          <a:endParaRPr lang="en-US"/>
        </a:p>
      </dgm:t>
    </dgm:pt>
    <dgm:pt modelId="{F46F337B-63AD-4D2C-94FB-EB94F77A25E4}">
      <dgm:prSet/>
      <dgm:spPr/>
      <dgm:t>
        <a:bodyPr/>
        <a:lstStyle/>
        <a:p>
          <a:r>
            <a:rPr lang="nl-NL" b="0" i="0"/>
            <a:t>Denk aan financiële coaching, leefstijladvies of een cursus of opleiding. </a:t>
          </a:r>
          <a:endParaRPr lang="en-US"/>
        </a:p>
      </dgm:t>
    </dgm:pt>
    <dgm:pt modelId="{AEDF97C5-3CE9-49C8-A8B4-325D0A7F8FC8}" type="parTrans" cxnId="{9A39D24C-5EDC-4F15-873D-965566647CBC}">
      <dgm:prSet/>
      <dgm:spPr/>
      <dgm:t>
        <a:bodyPr/>
        <a:lstStyle/>
        <a:p>
          <a:endParaRPr lang="en-US"/>
        </a:p>
      </dgm:t>
    </dgm:pt>
    <dgm:pt modelId="{FC68021F-8BF2-4B80-8F0D-BEEFA64EB8DE}" type="sibTrans" cxnId="{9A39D24C-5EDC-4F15-873D-965566647CBC}">
      <dgm:prSet/>
      <dgm:spPr/>
      <dgm:t>
        <a:bodyPr/>
        <a:lstStyle/>
        <a:p>
          <a:endParaRPr lang="en-US"/>
        </a:p>
      </dgm:t>
    </dgm:pt>
    <dgm:pt modelId="{3519CF76-DA91-4752-AA44-98CEB67C6A41}">
      <dgm:prSet/>
      <dgm:spPr/>
      <dgm:t>
        <a:bodyPr/>
        <a:lstStyle/>
        <a:p>
          <a:r>
            <a:rPr lang="nl-NL" b="0" i="0"/>
            <a:t>En voor jou is dit gratis! Het kost alleen je tijd!</a:t>
          </a:r>
          <a:endParaRPr lang="en-US"/>
        </a:p>
      </dgm:t>
    </dgm:pt>
    <dgm:pt modelId="{BC441E6B-0F87-4AC9-87F2-47FE55E3C8B8}" type="parTrans" cxnId="{6DAFCEC0-B8EC-4329-9B2F-A3065C1DFC28}">
      <dgm:prSet/>
      <dgm:spPr/>
      <dgm:t>
        <a:bodyPr/>
        <a:lstStyle/>
        <a:p>
          <a:endParaRPr lang="en-US"/>
        </a:p>
      </dgm:t>
    </dgm:pt>
    <dgm:pt modelId="{8965B0DE-E49D-4053-9585-CBAC9A2CDFBD}" type="sibTrans" cxnId="{6DAFCEC0-B8EC-4329-9B2F-A3065C1DFC28}">
      <dgm:prSet/>
      <dgm:spPr/>
      <dgm:t>
        <a:bodyPr/>
        <a:lstStyle/>
        <a:p>
          <a:endParaRPr lang="en-US"/>
        </a:p>
      </dgm:t>
    </dgm:pt>
    <dgm:pt modelId="{40FB61D9-23AE-48B3-89F6-943EA7F57DF3}">
      <dgm:prSet/>
      <dgm:spPr/>
      <dgm:t>
        <a:bodyPr/>
        <a:lstStyle/>
        <a:p>
          <a:r>
            <a:rPr lang="nl-NL" dirty="0"/>
            <a:t>Aanmelden kan bij jouw contactpersoon</a:t>
          </a:r>
          <a:endParaRPr lang="en-US" dirty="0"/>
        </a:p>
      </dgm:t>
    </dgm:pt>
    <dgm:pt modelId="{2F4DBA21-3644-4557-9499-DC9F127176DF}" type="parTrans" cxnId="{CD5F9DD7-35DF-41E8-9072-B83913A23158}">
      <dgm:prSet/>
      <dgm:spPr/>
      <dgm:t>
        <a:bodyPr/>
        <a:lstStyle/>
        <a:p>
          <a:endParaRPr lang="en-US"/>
        </a:p>
      </dgm:t>
    </dgm:pt>
    <dgm:pt modelId="{F0C6E070-8A8F-4A8F-8D4F-72311D820267}" type="sibTrans" cxnId="{CD5F9DD7-35DF-41E8-9072-B83913A23158}">
      <dgm:prSet/>
      <dgm:spPr/>
      <dgm:t>
        <a:bodyPr/>
        <a:lstStyle/>
        <a:p>
          <a:endParaRPr lang="en-US"/>
        </a:p>
      </dgm:t>
    </dgm:pt>
    <dgm:pt modelId="{A140EFCB-1A8A-40A9-9D29-2AEDDFDA9077}" type="pres">
      <dgm:prSet presAssocID="{160DE834-0EB6-43D1-8054-97E437377F0A}" presName="diagram" presStyleCnt="0">
        <dgm:presLayoutVars>
          <dgm:dir/>
          <dgm:resizeHandles val="exact"/>
        </dgm:presLayoutVars>
      </dgm:prSet>
      <dgm:spPr/>
    </dgm:pt>
    <dgm:pt modelId="{1A913F31-4365-4203-A68B-D3DAEAAEEB24}" type="pres">
      <dgm:prSet presAssocID="{13BCE83A-1C50-46AB-86E5-87E39BDD5399}" presName="node" presStyleLbl="node1" presStyleIdx="0" presStyleCnt="7">
        <dgm:presLayoutVars>
          <dgm:bulletEnabled val="1"/>
        </dgm:presLayoutVars>
      </dgm:prSet>
      <dgm:spPr/>
    </dgm:pt>
    <dgm:pt modelId="{0DF500DB-4520-45CF-8A73-7AC9BE0443F6}" type="pres">
      <dgm:prSet presAssocID="{4E43AFA8-8209-4341-B05A-FC33E7CFE186}" presName="sibTrans" presStyleCnt="0"/>
      <dgm:spPr/>
    </dgm:pt>
    <dgm:pt modelId="{8095B608-8EBB-4600-9EFC-B841FC326091}" type="pres">
      <dgm:prSet presAssocID="{1274D7B0-39AA-425F-972A-5C14004D5CAB}" presName="node" presStyleLbl="node1" presStyleIdx="1" presStyleCnt="7">
        <dgm:presLayoutVars>
          <dgm:bulletEnabled val="1"/>
        </dgm:presLayoutVars>
      </dgm:prSet>
      <dgm:spPr/>
    </dgm:pt>
    <dgm:pt modelId="{7214FBE5-4EFB-427A-9C24-AEAB96E95525}" type="pres">
      <dgm:prSet presAssocID="{4DAB1D07-28D1-4764-A974-3C1903FFB95E}" presName="sibTrans" presStyleCnt="0"/>
      <dgm:spPr/>
    </dgm:pt>
    <dgm:pt modelId="{F4000480-068D-4255-A760-F6E8123E4E4F}" type="pres">
      <dgm:prSet presAssocID="{3018A35D-73BA-4A50-B45C-8A3BD6CBFC7E}" presName="node" presStyleLbl="node1" presStyleIdx="2" presStyleCnt="7">
        <dgm:presLayoutVars>
          <dgm:bulletEnabled val="1"/>
        </dgm:presLayoutVars>
      </dgm:prSet>
      <dgm:spPr/>
    </dgm:pt>
    <dgm:pt modelId="{3AB90217-A0A3-4406-B8A2-911B177F630F}" type="pres">
      <dgm:prSet presAssocID="{59802F08-0790-4596-B7D3-22E1770ECA33}" presName="sibTrans" presStyleCnt="0"/>
      <dgm:spPr/>
    </dgm:pt>
    <dgm:pt modelId="{87131623-5799-4EB0-8D45-AB3C9BAD245D}" type="pres">
      <dgm:prSet presAssocID="{5C8EC173-A934-418D-A3D9-E6DF69F606D3}" presName="node" presStyleLbl="node1" presStyleIdx="3" presStyleCnt="7">
        <dgm:presLayoutVars>
          <dgm:bulletEnabled val="1"/>
        </dgm:presLayoutVars>
      </dgm:prSet>
      <dgm:spPr/>
    </dgm:pt>
    <dgm:pt modelId="{AE9166EE-2E6F-456B-A663-B763EB0DC0A5}" type="pres">
      <dgm:prSet presAssocID="{27BBAE0C-6D75-4459-8997-A66278F30F73}" presName="sibTrans" presStyleCnt="0"/>
      <dgm:spPr/>
    </dgm:pt>
    <dgm:pt modelId="{5245CBBB-B9AA-4B6E-B21F-CFD705B80FCF}" type="pres">
      <dgm:prSet presAssocID="{F46F337B-63AD-4D2C-94FB-EB94F77A25E4}" presName="node" presStyleLbl="node1" presStyleIdx="4" presStyleCnt="7">
        <dgm:presLayoutVars>
          <dgm:bulletEnabled val="1"/>
        </dgm:presLayoutVars>
      </dgm:prSet>
      <dgm:spPr/>
    </dgm:pt>
    <dgm:pt modelId="{07E11C05-4FEA-4ED6-913F-69B587304BFF}" type="pres">
      <dgm:prSet presAssocID="{FC68021F-8BF2-4B80-8F0D-BEEFA64EB8DE}" presName="sibTrans" presStyleCnt="0"/>
      <dgm:spPr/>
    </dgm:pt>
    <dgm:pt modelId="{9F52E505-2F45-456B-B028-9EA562DE2545}" type="pres">
      <dgm:prSet presAssocID="{3519CF76-DA91-4752-AA44-98CEB67C6A41}" presName="node" presStyleLbl="node1" presStyleIdx="5" presStyleCnt="7">
        <dgm:presLayoutVars>
          <dgm:bulletEnabled val="1"/>
        </dgm:presLayoutVars>
      </dgm:prSet>
      <dgm:spPr/>
    </dgm:pt>
    <dgm:pt modelId="{3208192B-2161-4F16-BBBC-B9A42798293A}" type="pres">
      <dgm:prSet presAssocID="{8965B0DE-E49D-4053-9585-CBAC9A2CDFBD}" presName="sibTrans" presStyleCnt="0"/>
      <dgm:spPr/>
    </dgm:pt>
    <dgm:pt modelId="{9F103579-2A5F-4FD8-BC6D-C9FEB562B725}" type="pres">
      <dgm:prSet presAssocID="{40FB61D9-23AE-48B3-89F6-943EA7F57DF3}" presName="node" presStyleLbl="node1" presStyleIdx="6" presStyleCnt="7">
        <dgm:presLayoutVars>
          <dgm:bulletEnabled val="1"/>
        </dgm:presLayoutVars>
      </dgm:prSet>
      <dgm:spPr/>
    </dgm:pt>
  </dgm:ptLst>
  <dgm:cxnLst>
    <dgm:cxn modelId="{D11D6B19-8DB7-4A4D-B796-03DD156FE3B5}" type="presOf" srcId="{5C8EC173-A934-418D-A3D9-E6DF69F606D3}" destId="{87131623-5799-4EB0-8D45-AB3C9BAD245D}" srcOrd="0" destOrd="0" presId="urn:microsoft.com/office/officeart/2005/8/layout/default"/>
    <dgm:cxn modelId="{21D7DD34-A208-490F-93EB-587FF63D359A}" type="presOf" srcId="{1274D7B0-39AA-425F-972A-5C14004D5CAB}" destId="{8095B608-8EBB-4600-9EFC-B841FC326091}" srcOrd="0" destOrd="0" presId="urn:microsoft.com/office/officeart/2005/8/layout/default"/>
    <dgm:cxn modelId="{3D02A761-5365-4AF5-9B5B-9053F7CFF127}" srcId="{160DE834-0EB6-43D1-8054-97E437377F0A}" destId="{5C8EC173-A934-418D-A3D9-E6DF69F606D3}" srcOrd="3" destOrd="0" parTransId="{9A400372-8C83-4DC9-B9A3-8852CC75332E}" sibTransId="{27BBAE0C-6D75-4459-8997-A66278F30F73}"/>
    <dgm:cxn modelId="{9A39D24C-5EDC-4F15-873D-965566647CBC}" srcId="{160DE834-0EB6-43D1-8054-97E437377F0A}" destId="{F46F337B-63AD-4D2C-94FB-EB94F77A25E4}" srcOrd="4" destOrd="0" parTransId="{AEDF97C5-3CE9-49C8-A8B4-325D0A7F8FC8}" sibTransId="{FC68021F-8BF2-4B80-8F0D-BEEFA64EB8DE}"/>
    <dgm:cxn modelId="{6D9C2A55-DF7C-4A77-84F4-E8BDFAA8F014}" type="presOf" srcId="{F46F337B-63AD-4D2C-94FB-EB94F77A25E4}" destId="{5245CBBB-B9AA-4B6E-B21F-CFD705B80FCF}" srcOrd="0" destOrd="0" presId="urn:microsoft.com/office/officeart/2005/8/layout/default"/>
    <dgm:cxn modelId="{C110E856-34CF-45DD-A71E-1E8C4C3758D5}" srcId="{160DE834-0EB6-43D1-8054-97E437377F0A}" destId="{1274D7B0-39AA-425F-972A-5C14004D5CAB}" srcOrd="1" destOrd="0" parTransId="{7260A2D0-3C3B-4C95-8A47-9A735B9C3A6F}" sibTransId="{4DAB1D07-28D1-4764-A974-3C1903FFB95E}"/>
    <dgm:cxn modelId="{4D1ADC81-E307-4487-BD95-2A303942663D}" type="presOf" srcId="{40FB61D9-23AE-48B3-89F6-943EA7F57DF3}" destId="{9F103579-2A5F-4FD8-BC6D-C9FEB562B725}" srcOrd="0" destOrd="0" presId="urn:microsoft.com/office/officeart/2005/8/layout/default"/>
    <dgm:cxn modelId="{77B60C86-843A-4FA1-8D0C-364B75B83E3F}" type="presOf" srcId="{3519CF76-DA91-4752-AA44-98CEB67C6A41}" destId="{9F52E505-2F45-456B-B028-9EA562DE2545}" srcOrd="0" destOrd="0" presId="urn:microsoft.com/office/officeart/2005/8/layout/default"/>
    <dgm:cxn modelId="{4ABD1F8B-CCA5-4AF3-92A8-20B5DDF1F8E9}" type="presOf" srcId="{3018A35D-73BA-4A50-B45C-8A3BD6CBFC7E}" destId="{F4000480-068D-4255-A760-F6E8123E4E4F}" srcOrd="0" destOrd="0" presId="urn:microsoft.com/office/officeart/2005/8/layout/default"/>
    <dgm:cxn modelId="{04A2CF9E-0E71-4C45-954B-F4AD0D9E6D72}" srcId="{160DE834-0EB6-43D1-8054-97E437377F0A}" destId="{3018A35D-73BA-4A50-B45C-8A3BD6CBFC7E}" srcOrd="2" destOrd="0" parTransId="{CE4C5E0C-ADB5-43B4-BC7A-1EEBC7DEDCB2}" sibTransId="{59802F08-0790-4596-B7D3-22E1770ECA33}"/>
    <dgm:cxn modelId="{CFF57CBA-0A94-4434-BCF5-8C383A338C15}" type="presOf" srcId="{13BCE83A-1C50-46AB-86E5-87E39BDD5399}" destId="{1A913F31-4365-4203-A68B-D3DAEAAEEB24}" srcOrd="0" destOrd="0" presId="urn:microsoft.com/office/officeart/2005/8/layout/default"/>
    <dgm:cxn modelId="{6DAFCEC0-B8EC-4329-9B2F-A3065C1DFC28}" srcId="{160DE834-0EB6-43D1-8054-97E437377F0A}" destId="{3519CF76-DA91-4752-AA44-98CEB67C6A41}" srcOrd="5" destOrd="0" parTransId="{BC441E6B-0F87-4AC9-87F2-47FE55E3C8B8}" sibTransId="{8965B0DE-E49D-4053-9585-CBAC9A2CDFBD}"/>
    <dgm:cxn modelId="{E285B6C5-76AF-4BF9-84BA-36FE3549D15E}" srcId="{160DE834-0EB6-43D1-8054-97E437377F0A}" destId="{13BCE83A-1C50-46AB-86E5-87E39BDD5399}" srcOrd="0" destOrd="0" parTransId="{0EFBC770-510E-4F80-97DD-587D75F11D6A}" sibTransId="{4E43AFA8-8209-4341-B05A-FC33E7CFE186}"/>
    <dgm:cxn modelId="{CD5F9DD7-35DF-41E8-9072-B83913A23158}" srcId="{160DE834-0EB6-43D1-8054-97E437377F0A}" destId="{40FB61D9-23AE-48B3-89F6-943EA7F57DF3}" srcOrd="6" destOrd="0" parTransId="{2F4DBA21-3644-4557-9499-DC9F127176DF}" sibTransId="{F0C6E070-8A8F-4A8F-8D4F-72311D820267}"/>
    <dgm:cxn modelId="{CCD4E3E7-2A4D-49DB-9F84-A1BC089B4362}" type="presOf" srcId="{160DE834-0EB6-43D1-8054-97E437377F0A}" destId="{A140EFCB-1A8A-40A9-9D29-2AEDDFDA9077}" srcOrd="0" destOrd="0" presId="urn:microsoft.com/office/officeart/2005/8/layout/default"/>
    <dgm:cxn modelId="{AE2AA7C7-494B-413A-84BE-971BE0483763}" type="presParOf" srcId="{A140EFCB-1A8A-40A9-9D29-2AEDDFDA9077}" destId="{1A913F31-4365-4203-A68B-D3DAEAAEEB24}" srcOrd="0" destOrd="0" presId="urn:microsoft.com/office/officeart/2005/8/layout/default"/>
    <dgm:cxn modelId="{B3FFD4CF-8A66-4DD0-A5E4-68E8650160A1}" type="presParOf" srcId="{A140EFCB-1A8A-40A9-9D29-2AEDDFDA9077}" destId="{0DF500DB-4520-45CF-8A73-7AC9BE0443F6}" srcOrd="1" destOrd="0" presId="urn:microsoft.com/office/officeart/2005/8/layout/default"/>
    <dgm:cxn modelId="{FDE51718-238D-4E1E-A4CD-6969887515E7}" type="presParOf" srcId="{A140EFCB-1A8A-40A9-9D29-2AEDDFDA9077}" destId="{8095B608-8EBB-4600-9EFC-B841FC326091}" srcOrd="2" destOrd="0" presId="urn:microsoft.com/office/officeart/2005/8/layout/default"/>
    <dgm:cxn modelId="{4D80E81B-C82D-4CB0-8FDF-7E62066DD82B}" type="presParOf" srcId="{A140EFCB-1A8A-40A9-9D29-2AEDDFDA9077}" destId="{7214FBE5-4EFB-427A-9C24-AEAB96E95525}" srcOrd="3" destOrd="0" presId="urn:microsoft.com/office/officeart/2005/8/layout/default"/>
    <dgm:cxn modelId="{C04771BC-95DB-48B9-A9F2-5BF281367E68}" type="presParOf" srcId="{A140EFCB-1A8A-40A9-9D29-2AEDDFDA9077}" destId="{F4000480-068D-4255-A760-F6E8123E4E4F}" srcOrd="4" destOrd="0" presId="urn:microsoft.com/office/officeart/2005/8/layout/default"/>
    <dgm:cxn modelId="{03E0BD99-E1CD-407C-8EFF-C0EAB159CADB}" type="presParOf" srcId="{A140EFCB-1A8A-40A9-9D29-2AEDDFDA9077}" destId="{3AB90217-A0A3-4406-B8A2-911B177F630F}" srcOrd="5" destOrd="0" presId="urn:microsoft.com/office/officeart/2005/8/layout/default"/>
    <dgm:cxn modelId="{594D5C25-8506-43E7-B20D-D3D5E3296A91}" type="presParOf" srcId="{A140EFCB-1A8A-40A9-9D29-2AEDDFDA9077}" destId="{87131623-5799-4EB0-8D45-AB3C9BAD245D}" srcOrd="6" destOrd="0" presId="urn:microsoft.com/office/officeart/2005/8/layout/default"/>
    <dgm:cxn modelId="{FB9D074D-A604-4F21-83B6-1B84D8E5D671}" type="presParOf" srcId="{A140EFCB-1A8A-40A9-9D29-2AEDDFDA9077}" destId="{AE9166EE-2E6F-456B-A663-B763EB0DC0A5}" srcOrd="7" destOrd="0" presId="urn:microsoft.com/office/officeart/2005/8/layout/default"/>
    <dgm:cxn modelId="{2B1EF803-4E2E-4E24-8C15-416F26791236}" type="presParOf" srcId="{A140EFCB-1A8A-40A9-9D29-2AEDDFDA9077}" destId="{5245CBBB-B9AA-4B6E-B21F-CFD705B80FCF}" srcOrd="8" destOrd="0" presId="urn:microsoft.com/office/officeart/2005/8/layout/default"/>
    <dgm:cxn modelId="{D0E4C366-8867-4F35-B503-34B76DBE0EBC}" type="presParOf" srcId="{A140EFCB-1A8A-40A9-9D29-2AEDDFDA9077}" destId="{07E11C05-4FEA-4ED6-913F-69B587304BFF}" srcOrd="9" destOrd="0" presId="urn:microsoft.com/office/officeart/2005/8/layout/default"/>
    <dgm:cxn modelId="{F731AD85-9B71-4B87-BC67-AB778948D966}" type="presParOf" srcId="{A140EFCB-1A8A-40A9-9D29-2AEDDFDA9077}" destId="{9F52E505-2F45-456B-B028-9EA562DE2545}" srcOrd="10" destOrd="0" presId="urn:microsoft.com/office/officeart/2005/8/layout/default"/>
    <dgm:cxn modelId="{661A2652-C6D5-43F1-A8B0-B4A102714DAA}" type="presParOf" srcId="{A140EFCB-1A8A-40A9-9D29-2AEDDFDA9077}" destId="{3208192B-2161-4F16-BBBC-B9A42798293A}" srcOrd="11" destOrd="0" presId="urn:microsoft.com/office/officeart/2005/8/layout/default"/>
    <dgm:cxn modelId="{744B7C6D-4F90-4A0C-AA66-16922616A0AF}" type="presParOf" srcId="{A140EFCB-1A8A-40A9-9D29-2AEDDFDA9077}" destId="{9F103579-2A5F-4FD8-BC6D-C9FEB562B72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13F31-4365-4203-A68B-D3DAEAAEEB24}">
      <dsp:nvSpPr>
        <dsp:cNvPr id="0" name=""/>
        <dsp:cNvSpPr/>
      </dsp:nvSpPr>
      <dsp:spPr>
        <a:xfrm>
          <a:off x="40724" y="899"/>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0" i="0" kern="1200" dirty="0"/>
            <a:t>Vitaal, met plezier en vaardig aan het werk blijven. </a:t>
          </a:r>
          <a:endParaRPr lang="en-US" sz="1500" kern="1200" dirty="0"/>
        </a:p>
      </dsp:txBody>
      <dsp:txXfrm>
        <a:off x="40724" y="899"/>
        <a:ext cx="2010780" cy="1206468"/>
      </dsp:txXfrm>
    </dsp:sp>
    <dsp:sp modelId="{8095B608-8EBB-4600-9EFC-B841FC326091}">
      <dsp:nvSpPr>
        <dsp:cNvPr id="0" name=""/>
        <dsp:cNvSpPr/>
      </dsp:nvSpPr>
      <dsp:spPr>
        <a:xfrm>
          <a:off x="2252583" y="899"/>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0" i="0" kern="1200"/>
            <a:t>Nu en in de toekomst. </a:t>
          </a:r>
          <a:endParaRPr lang="en-US" sz="1500" kern="1200"/>
        </a:p>
      </dsp:txBody>
      <dsp:txXfrm>
        <a:off x="2252583" y="899"/>
        <a:ext cx="2010780" cy="1206468"/>
      </dsp:txXfrm>
    </dsp:sp>
    <dsp:sp modelId="{F4000480-068D-4255-A760-F6E8123E4E4F}">
      <dsp:nvSpPr>
        <dsp:cNvPr id="0" name=""/>
        <dsp:cNvSpPr/>
      </dsp:nvSpPr>
      <dsp:spPr>
        <a:xfrm>
          <a:off x="4464441" y="899"/>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0" i="0" kern="1200"/>
            <a:t>Samen met een coach ga je in gesprek wat jou hierbij kan helpen. </a:t>
          </a:r>
          <a:endParaRPr lang="en-US" sz="1500" kern="1200"/>
        </a:p>
      </dsp:txBody>
      <dsp:txXfrm>
        <a:off x="4464441" y="899"/>
        <a:ext cx="2010780" cy="1206468"/>
      </dsp:txXfrm>
    </dsp:sp>
    <dsp:sp modelId="{87131623-5799-4EB0-8D45-AB3C9BAD245D}">
      <dsp:nvSpPr>
        <dsp:cNvPr id="0" name=""/>
        <dsp:cNvSpPr/>
      </dsp:nvSpPr>
      <dsp:spPr>
        <a:xfrm>
          <a:off x="40724" y="1408445"/>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0" i="0" kern="1200" dirty="0"/>
            <a:t>De coach adviseert hoe je jouw persoonlijke budget van €2500 kunt inzetten. </a:t>
          </a:r>
          <a:endParaRPr lang="en-US" sz="1500" kern="1200" dirty="0"/>
        </a:p>
      </dsp:txBody>
      <dsp:txXfrm>
        <a:off x="40724" y="1408445"/>
        <a:ext cx="2010780" cy="1206468"/>
      </dsp:txXfrm>
    </dsp:sp>
    <dsp:sp modelId="{5245CBBB-B9AA-4B6E-B21F-CFD705B80FCF}">
      <dsp:nvSpPr>
        <dsp:cNvPr id="0" name=""/>
        <dsp:cNvSpPr/>
      </dsp:nvSpPr>
      <dsp:spPr>
        <a:xfrm>
          <a:off x="2252583" y="1408445"/>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0" i="0" kern="1200"/>
            <a:t>Denk aan financiële coaching, leefstijladvies of een cursus of opleiding. </a:t>
          </a:r>
          <a:endParaRPr lang="en-US" sz="1500" kern="1200"/>
        </a:p>
      </dsp:txBody>
      <dsp:txXfrm>
        <a:off x="2252583" y="1408445"/>
        <a:ext cx="2010780" cy="1206468"/>
      </dsp:txXfrm>
    </dsp:sp>
    <dsp:sp modelId="{9F52E505-2F45-456B-B028-9EA562DE2545}">
      <dsp:nvSpPr>
        <dsp:cNvPr id="0" name=""/>
        <dsp:cNvSpPr/>
      </dsp:nvSpPr>
      <dsp:spPr>
        <a:xfrm>
          <a:off x="4464441" y="1408445"/>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0" i="0" kern="1200"/>
            <a:t>En voor jou is dit gratis! Het kost alleen je tijd!</a:t>
          </a:r>
          <a:endParaRPr lang="en-US" sz="1500" kern="1200"/>
        </a:p>
      </dsp:txBody>
      <dsp:txXfrm>
        <a:off x="4464441" y="1408445"/>
        <a:ext cx="2010780" cy="1206468"/>
      </dsp:txXfrm>
    </dsp:sp>
    <dsp:sp modelId="{9F103579-2A5F-4FD8-BC6D-C9FEB562B725}">
      <dsp:nvSpPr>
        <dsp:cNvPr id="0" name=""/>
        <dsp:cNvSpPr/>
      </dsp:nvSpPr>
      <dsp:spPr>
        <a:xfrm>
          <a:off x="2252583" y="2815992"/>
          <a:ext cx="2010780" cy="12064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Aanmelden kan bij jouw contactpersoon</a:t>
          </a:r>
          <a:endParaRPr lang="en-US" sz="1500" kern="1200" dirty="0"/>
        </a:p>
      </dsp:txBody>
      <dsp:txXfrm>
        <a:off x="2252583" y="2815992"/>
        <a:ext cx="2010780" cy="1206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E39D42A-3A19-45F7-8AA9-03AFDBD9BEFE}" type="datetimeFigureOut">
              <a:rPr lang="nl-NL" smtClean="0"/>
              <a:t>04/07/2022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A7B78D-AD1C-4299-90B4-5F015180AD9A}"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11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E39D42A-3A19-45F7-8AA9-03AFDBD9BEFE}" type="datetimeFigureOut">
              <a:rPr lang="nl-NL" smtClean="0"/>
              <a:t>04/07/2022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304360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E39D42A-3A19-45F7-8AA9-03AFDBD9BEFE}" type="datetimeFigureOut">
              <a:rPr lang="nl-NL" smtClean="0"/>
              <a:t>04/07/2022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213172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E39D42A-3A19-45F7-8AA9-03AFDBD9BEFE}" type="datetimeFigureOut">
              <a:rPr lang="nl-NL" smtClean="0"/>
              <a:t>04/07/2022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93263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39D42A-3A19-45F7-8AA9-03AFDBD9BEFE}" type="datetimeFigureOut">
              <a:rPr lang="nl-NL" smtClean="0"/>
              <a:t>04/07/2022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A7B78D-AD1C-4299-90B4-5F015180AD9A}"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04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39D42A-3A19-45F7-8AA9-03AFDBD9BEFE}" type="datetimeFigureOut">
              <a:rPr lang="nl-NL" smtClean="0"/>
              <a:t>04/07/2022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142364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E39D42A-3A19-45F7-8AA9-03AFDBD9BEFE}" type="datetimeFigureOut">
              <a:rPr lang="nl-NL" smtClean="0"/>
              <a:t>04/07/2022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297470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E39D42A-3A19-45F7-8AA9-03AFDBD9BEFE}" type="datetimeFigureOut">
              <a:rPr lang="nl-NL" smtClean="0"/>
              <a:t>04/07/2022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218840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39D42A-3A19-45F7-8AA9-03AFDBD9BEFE}" type="datetimeFigureOut">
              <a:rPr lang="nl-NL" smtClean="0"/>
              <a:t>04/07/2022</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1228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39D42A-3A19-45F7-8AA9-03AFDBD9BEFE}" type="datetimeFigureOut">
              <a:rPr lang="nl-NL" smtClean="0"/>
              <a:t>04/07/2022</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A7B78D-AD1C-4299-90B4-5F015180AD9A}" type="slidenum">
              <a:rPr lang="nl-NL" smtClean="0"/>
              <a:t>‹nr.›</a:t>
            </a:fld>
            <a:endParaRPr lang="nl-NL"/>
          </a:p>
        </p:txBody>
      </p:sp>
    </p:spTree>
    <p:extLst>
      <p:ext uri="{BB962C8B-B14F-4D97-AF65-F5344CB8AC3E}">
        <p14:creationId xmlns:p14="http://schemas.microsoft.com/office/powerpoint/2010/main" val="224311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E39D42A-3A19-45F7-8AA9-03AFDBD9BEFE}" type="datetimeFigureOut">
              <a:rPr lang="nl-NL" smtClean="0"/>
              <a:t>04/07/2022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A7B78D-AD1C-4299-90B4-5F015180AD9A}" type="slidenum">
              <a:rPr lang="nl-NL" smtClean="0"/>
              <a:t>‹nr.›</a:t>
            </a:fld>
            <a:endParaRPr lang="nl-NL"/>
          </a:p>
        </p:txBody>
      </p:sp>
    </p:spTree>
    <p:extLst>
      <p:ext uri="{BB962C8B-B14F-4D97-AF65-F5344CB8AC3E}">
        <p14:creationId xmlns:p14="http://schemas.microsoft.com/office/powerpoint/2010/main" val="276750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39D42A-3A19-45F7-8AA9-03AFDBD9BEFE}" type="datetimeFigureOut">
              <a:rPr lang="nl-NL" smtClean="0"/>
              <a:t>04/07/2022</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A7B78D-AD1C-4299-90B4-5F015180AD9A}"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0391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mailto:heppie@gjpd.n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BoEflAguEd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illustratie&#10;&#10;Automatisch gegenereerde beschrijving">
            <a:extLst>
              <a:ext uri="{FF2B5EF4-FFF2-40B4-BE49-F238E27FC236}">
                <a16:creationId xmlns:a16="http://schemas.microsoft.com/office/drawing/2014/main" id="{607C8504-81EA-359D-60FB-FC3550F37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30" y="1501629"/>
            <a:ext cx="6004679" cy="2529471"/>
          </a:xfrm>
          <a:prstGeom prst="rect">
            <a:avLst/>
          </a:prstGeom>
        </p:spPr>
      </p:pic>
    </p:spTree>
    <p:extLst>
      <p:ext uri="{BB962C8B-B14F-4D97-AF65-F5344CB8AC3E}">
        <p14:creationId xmlns:p14="http://schemas.microsoft.com/office/powerpoint/2010/main" val="247478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CA045-C133-5D56-290B-55764E08993D}"/>
              </a:ext>
            </a:extLst>
          </p:cNvPr>
          <p:cNvSpPr>
            <a:spLocks noGrp="1"/>
          </p:cNvSpPr>
          <p:nvPr>
            <p:ph type="title"/>
          </p:nvPr>
        </p:nvSpPr>
        <p:spPr>
          <a:xfrm>
            <a:off x="1097280" y="286603"/>
            <a:ext cx="10058400" cy="1450757"/>
          </a:xfrm>
        </p:spPr>
        <p:txBody>
          <a:bodyPr>
            <a:normAutofit/>
          </a:bodyPr>
          <a:lstStyle/>
          <a:p>
            <a:r>
              <a:rPr lang="nl-NL" b="1"/>
              <a:t>Extra informatie</a:t>
            </a:r>
            <a:endParaRPr lang="nl-NL" b="1" dirty="0"/>
          </a:p>
        </p:txBody>
      </p:sp>
      <p:sp>
        <p:nvSpPr>
          <p:cNvPr id="3" name="Tijdelijke aanduiding voor inhoud 2">
            <a:extLst>
              <a:ext uri="{FF2B5EF4-FFF2-40B4-BE49-F238E27FC236}">
                <a16:creationId xmlns:a16="http://schemas.microsoft.com/office/drawing/2014/main" id="{27F1F5AD-F8C7-FB33-D9FA-27E9A769F55B}"/>
              </a:ext>
            </a:extLst>
          </p:cNvPr>
          <p:cNvSpPr>
            <a:spLocks noGrp="1"/>
          </p:cNvSpPr>
          <p:nvPr>
            <p:ph idx="1"/>
          </p:nvPr>
        </p:nvSpPr>
        <p:spPr>
          <a:xfrm>
            <a:off x="1097279" y="1845734"/>
            <a:ext cx="6454987" cy="4023360"/>
          </a:xfrm>
        </p:spPr>
        <p:txBody>
          <a:bodyPr>
            <a:normAutofit fontScale="85000" lnSpcReduction="20000"/>
          </a:bodyPr>
          <a:lstStyle/>
          <a:p>
            <a:pPr>
              <a:buFont typeface="Arial" panose="020B0604020202020204" pitchFamily="34" charset="0"/>
              <a:buChar char="•"/>
            </a:pPr>
            <a:r>
              <a:rPr lang="nl-NL" sz="1600" dirty="0">
                <a:solidFill>
                  <a:schemeClr val="tx1"/>
                </a:solidFill>
              </a:rPr>
              <a:t>Online Portal</a:t>
            </a:r>
          </a:p>
          <a:p>
            <a:pPr>
              <a:buFont typeface="Arial" panose="020B0604020202020204" pitchFamily="34" charset="0"/>
              <a:buChar char="•"/>
            </a:pPr>
            <a:r>
              <a:rPr lang="nl-NL" sz="1600" dirty="0">
                <a:solidFill>
                  <a:schemeClr val="tx1"/>
                </a:solidFill>
              </a:rPr>
              <a:t>https://www.gjpersoneelsdiensten.nl/werknemers</a:t>
            </a:r>
          </a:p>
          <a:p>
            <a:pPr>
              <a:buFont typeface="Arial" panose="020B0604020202020204" pitchFamily="34" charset="0"/>
              <a:buChar char="•"/>
            </a:pPr>
            <a:r>
              <a:rPr lang="nl-NL" sz="1600" dirty="0">
                <a:solidFill>
                  <a:schemeClr val="tx1"/>
                </a:solidFill>
              </a:rPr>
              <a:t>Stap budget €1000,- </a:t>
            </a:r>
          </a:p>
          <a:p>
            <a:pPr marL="0" indent="0">
              <a:buNone/>
            </a:pPr>
            <a:r>
              <a:rPr lang="nl-NL" sz="1600" dirty="0">
                <a:solidFill>
                  <a:schemeClr val="tx1"/>
                </a:solidFill>
              </a:rPr>
              <a:t>	</a:t>
            </a:r>
            <a:r>
              <a:rPr lang="nl-NL" sz="1600" strike="sngStrike" dirty="0">
                <a:solidFill>
                  <a:schemeClr val="tx1"/>
                </a:solidFill>
              </a:rPr>
              <a:t>- 1 maart 2022</a:t>
            </a:r>
          </a:p>
          <a:p>
            <a:pPr marL="384048" lvl="2" indent="0">
              <a:buNone/>
            </a:pPr>
            <a:r>
              <a:rPr lang="nl-NL" sz="1600" dirty="0">
                <a:solidFill>
                  <a:schemeClr val="tx1"/>
                </a:solidFill>
              </a:rPr>
              <a:t>	</a:t>
            </a:r>
            <a:r>
              <a:rPr lang="nl-NL" sz="1600" strike="sngStrike" dirty="0">
                <a:solidFill>
                  <a:schemeClr val="tx1"/>
                </a:solidFill>
              </a:rPr>
              <a:t>- 1 mei 2022</a:t>
            </a:r>
          </a:p>
          <a:p>
            <a:pPr marL="384048" lvl="2" indent="0">
              <a:buNone/>
            </a:pPr>
            <a:r>
              <a:rPr lang="nl-NL" sz="1600" dirty="0">
                <a:solidFill>
                  <a:schemeClr val="tx1"/>
                </a:solidFill>
              </a:rPr>
              <a:t>	</a:t>
            </a:r>
            <a:r>
              <a:rPr lang="nl-NL" sz="1600" strike="sngStrike" dirty="0">
                <a:solidFill>
                  <a:schemeClr val="tx1"/>
                </a:solidFill>
              </a:rPr>
              <a:t>- 1 juli 2022</a:t>
            </a:r>
          </a:p>
          <a:p>
            <a:pPr marL="384048" lvl="2" indent="0">
              <a:buNone/>
            </a:pPr>
            <a:r>
              <a:rPr lang="nl-NL" sz="1600" dirty="0">
                <a:solidFill>
                  <a:schemeClr val="tx1"/>
                </a:solidFill>
              </a:rPr>
              <a:t>	- 1 september</a:t>
            </a:r>
          </a:p>
          <a:p>
            <a:pPr marL="384048" lvl="2" indent="0">
              <a:buNone/>
            </a:pPr>
            <a:r>
              <a:rPr lang="nl-NL" sz="1600" dirty="0">
                <a:solidFill>
                  <a:schemeClr val="tx1"/>
                </a:solidFill>
              </a:rPr>
              <a:t>	- 1 november</a:t>
            </a:r>
          </a:p>
          <a:p>
            <a:pPr marL="384048" lvl="2" indent="0">
              <a:buNone/>
            </a:pPr>
            <a:endParaRPr lang="nl-NL" sz="1600" dirty="0">
              <a:solidFill>
                <a:schemeClr val="tx1"/>
              </a:solidFill>
            </a:endParaRPr>
          </a:p>
          <a:p>
            <a:pPr>
              <a:buFont typeface="Arial" panose="020B0604020202020204" pitchFamily="34" charset="0"/>
              <a:buChar char="•"/>
            </a:pPr>
            <a:endParaRPr lang="nl-NL" sz="1600" dirty="0">
              <a:solidFill>
                <a:schemeClr val="tx1"/>
              </a:solidFill>
            </a:endParaRPr>
          </a:p>
          <a:p>
            <a:pPr>
              <a:buFont typeface="Arial" panose="020B0604020202020204" pitchFamily="34" charset="0"/>
              <a:buChar char="•"/>
            </a:pPr>
            <a:r>
              <a:rPr lang="nl-NL" sz="1600" dirty="0">
                <a:solidFill>
                  <a:schemeClr val="tx1"/>
                </a:solidFill>
              </a:rPr>
              <a:t>Inloopavond bij GJ dé HR-Partner</a:t>
            </a:r>
          </a:p>
          <a:p>
            <a:r>
              <a:rPr lang="nl-NL" sz="1600" dirty="0">
                <a:solidFill>
                  <a:schemeClr val="tx1"/>
                </a:solidFill>
              </a:rPr>
              <a:t>	</a:t>
            </a:r>
            <a:r>
              <a:rPr lang="nl-NL" sz="1600" b="0" i="0" dirty="0">
                <a:solidFill>
                  <a:schemeClr val="tx1"/>
                </a:solidFill>
                <a:effectLst/>
                <a:latin typeface="Segoe UI Historic" panose="020B0502040204020203" pitchFamily="34" charset="0"/>
              </a:rPr>
              <a:t>𝗪𝗮𝗻𝗻𝗲𝗲𝗿? Elke </a:t>
            </a:r>
            <a:r>
              <a:rPr lang="nl-NL" sz="1600" b="0" i="0" u="sng" dirty="0">
                <a:solidFill>
                  <a:schemeClr val="tx1"/>
                </a:solidFill>
                <a:effectLst/>
                <a:latin typeface="Segoe UI Historic" panose="020B0502040204020203" pitchFamily="34" charset="0"/>
              </a:rPr>
              <a:t>donderdag</a:t>
            </a:r>
            <a:r>
              <a:rPr lang="nl-NL" sz="1600" b="0" i="0" dirty="0">
                <a:solidFill>
                  <a:schemeClr val="tx1"/>
                </a:solidFill>
                <a:effectLst/>
                <a:latin typeface="Segoe UI Historic" panose="020B0502040204020203" pitchFamily="34" charset="0"/>
              </a:rPr>
              <a:t> van 8:30 tot 20:30 uur</a:t>
            </a:r>
          </a:p>
          <a:p>
            <a:pPr marL="201168" lvl="1" indent="0">
              <a:buNone/>
            </a:pPr>
            <a:r>
              <a:rPr lang="nl-NL" sz="1600" dirty="0">
                <a:solidFill>
                  <a:schemeClr val="tx1"/>
                </a:solidFill>
                <a:latin typeface="Segoe UI Historic" panose="020B0502040204020203" pitchFamily="34" charset="0"/>
              </a:rPr>
              <a:t>	</a:t>
            </a:r>
            <a:r>
              <a:rPr lang="nl-NL" sz="1600" b="0" i="0" dirty="0">
                <a:solidFill>
                  <a:schemeClr val="tx1"/>
                </a:solidFill>
                <a:effectLst/>
                <a:latin typeface="Segoe UI Historic" panose="020B0502040204020203" pitchFamily="34" charset="0"/>
              </a:rPr>
              <a:t>𝗪𝗮𝗮𝗿? 	Grote Woerdlaan 36D, te Naaldwijk</a:t>
            </a:r>
          </a:p>
          <a:p>
            <a:pPr marL="201168" lvl="1" indent="0">
              <a:buNone/>
            </a:pPr>
            <a:r>
              <a:rPr lang="nl-NL" sz="1600" b="0" i="0" dirty="0">
                <a:solidFill>
                  <a:schemeClr val="tx1"/>
                </a:solidFill>
                <a:effectLst/>
                <a:latin typeface="Segoe UI Historic" panose="020B0502040204020203" pitchFamily="34" charset="0"/>
              </a:rPr>
              <a:t>	𝗪𝗶𝗲? 	Iedereen!</a:t>
            </a:r>
          </a:p>
          <a:p>
            <a:pPr marL="201168" lvl="1" indent="0">
              <a:buNone/>
            </a:pPr>
            <a:r>
              <a:rPr lang="nl-NL" sz="1400" dirty="0">
                <a:latin typeface="Segoe UI Historic" panose="020B0502040204020203" pitchFamily="34" charset="0"/>
              </a:rPr>
              <a:t>	</a:t>
            </a:r>
            <a:endParaRPr lang="nl-NL" sz="1400" dirty="0"/>
          </a:p>
        </p:txBody>
      </p:sp>
      <p:pic>
        <p:nvPicPr>
          <p:cNvPr id="39" name="Afbeelding 38">
            <a:extLst>
              <a:ext uri="{FF2B5EF4-FFF2-40B4-BE49-F238E27FC236}">
                <a16:creationId xmlns:a16="http://schemas.microsoft.com/office/drawing/2014/main" id="{F068E9A5-40C8-F09A-3BBA-90602B54B32D}"/>
              </a:ext>
            </a:extLst>
          </p:cNvPr>
          <p:cNvPicPr>
            <a:picLocks noChangeAspect="1"/>
          </p:cNvPicPr>
          <p:nvPr/>
        </p:nvPicPr>
        <p:blipFill rotWithShape="1">
          <a:blip r:embed="rId2"/>
          <a:srcRect l="8234" r="37348" b="3"/>
          <a:stretch/>
        </p:blipFill>
        <p:spPr>
          <a:xfrm>
            <a:off x="7713552" y="1916318"/>
            <a:ext cx="3442128" cy="3471012"/>
          </a:xfrm>
          <a:prstGeom prst="rect">
            <a:avLst/>
          </a:prstGeom>
        </p:spPr>
      </p:pic>
    </p:spTree>
    <p:extLst>
      <p:ext uri="{BB962C8B-B14F-4D97-AF65-F5344CB8AC3E}">
        <p14:creationId xmlns:p14="http://schemas.microsoft.com/office/powerpoint/2010/main" val="243365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5177C-6050-BDF2-77A0-F77799F3CB94}"/>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ED5C4F92-9B52-4483-F132-94A2210682A4}"/>
              </a:ext>
            </a:extLst>
          </p:cNvPr>
          <p:cNvPicPr>
            <a:picLocks noGrp="1" noChangeAspect="1"/>
          </p:cNvPicPr>
          <p:nvPr>
            <p:ph idx="1"/>
          </p:nvPr>
        </p:nvPicPr>
        <p:blipFill>
          <a:blip r:embed="rId2"/>
          <a:stretch>
            <a:fillRect/>
          </a:stretch>
        </p:blipFill>
        <p:spPr>
          <a:xfrm>
            <a:off x="-1" y="0"/>
            <a:ext cx="12192000" cy="6973677"/>
          </a:xfrm>
        </p:spPr>
      </p:pic>
      <p:sp>
        <p:nvSpPr>
          <p:cNvPr id="6" name="Tekstvak 5">
            <a:extLst>
              <a:ext uri="{FF2B5EF4-FFF2-40B4-BE49-F238E27FC236}">
                <a16:creationId xmlns:a16="http://schemas.microsoft.com/office/drawing/2014/main" id="{8817B0F6-D356-3AE5-D3F1-F8C4D21802FF}"/>
              </a:ext>
            </a:extLst>
          </p:cNvPr>
          <p:cNvSpPr txBox="1"/>
          <p:nvPr/>
        </p:nvSpPr>
        <p:spPr>
          <a:xfrm>
            <a:off x="0" y="5980837"/>
            <a:ext cx="11469511" cy="1754326"/>
          </a:xfrm>
          <a:prstGeom prst="rect">
            <a:avLst/>
          </a:prstGeom>
          <a:noFill/>
        </p:spPr>
        <p:txBody>
          <a:bodyPr wrap="square" rtlCol="0">
            <a:spAutoFit/>
          </a:bodyPr>
          <a:lstStyle/>
          <a:p>
            <a:r>
              <a:rPr lang="nl-NL" sz="2400" b="1" dirty="0">
                <a:solidFill>
                  <a:schemeClr val="bg1"/>
                </a:solidFill>
              </a:rPr>
              <a:t>Vandaag zullen jullie een activatielink opgestuurd krijgen via de mail voor de Heppie app.</a:t>
            </a:r>
          </a:p>
          <a:p>
            <a:r>
              <a:rPr lang="nl-NL" sz="2400" b="1" dirty="0">
                <a:solidFill>
                  <a:schemeClr val="bg1"/>
                </a:solidFill>
              </a:rPr>
              <a:t>Zorg dat deze binnen 24 uur geactiveerd word.</a:t>
            </a:r>
          </a:p>
          <a:p>
            <a:endParaRPr lang="nl-NL" sz="2400" b="1" dirty="0">
              <a:solidFill>
                <a:schemeClr val="bg1"/>
              </a:solidFill>
            </a:endParaRPr>
          </a:p>
          <a:p>
            <a:endParaRPr lang="nl-NL" dirty="0">
              <a:solidFill>
                <a:schemeClr val="bg1"/>
              </a:solidFill>
            </a:endParaRPr>
          </a:p>
          <a:p>
            <a:endParaRPr lang="nl-NL" dirty="0">
              <a:solidFill>
                <a:schemeClr val="bg1"/>
              </a:solidFill>
            </a:endParaRPr>
          </a:p>
        </p:txBody>
      </p:sp>
      <p:sp>
        <p:nvSpPr>
          <p:cNvPr id="7" name="Tekstvak 6">
            <a:extLst>
              <a:ext uri="{FF2B5EF4-FFF2-40B4-BE49-F238E27FC236}">
                <a16:creationId xmlns:a16="http://schemas.microsoft.com/office/drawing/2014/main" id="{C0299889-9388-13B7-5161-EF09B2808258}"/>
              </a:ext>
            </a:extLst>
          </p:cNvPr>
          <p:cNvSpPr txBox="1"/>
          <p:nvPr/>
        </p:nvSpPr>
        <p:spPr>
          <a:xfrm>
            <a:off x="3228621" y="150207"/>
            <a:ext cx="7744178" cy="861774"/>
          </a:xfrm>
          <a:prstGeom prst="rect">
            <a:avLst/>
          </a:prstGeom>
          <a:noFill/>
        </p:spPr>
        <p:txBody>
          <a:bodyPr wrap="square" rtlCol="0">
            <a:spAutoFit/>
          </a:bodyPr>
          <a:lstStyle/>
          <a:p>
            <a:r>
              <a:rPr lang="nl-NL" sz="3200" b="1" dirty="0">
                <a:solidFill>
                  <a:schemeClr val="bg1"/>
                </a:solidFill>
              </a:rPr>
              <a:t>Bedankt voor jullie aandacht</a:t>
            </a:r>
            <a:r>
              <a:rPr lang="nl-NL" dirty="0">
                <a:solidFill>
                  <a:schemeClr val="bg1"/>
                </a:solidFill>
              </a:rPr>
              <a:t>.</a:t>
            </a:r>
          </a:p>
          <a:p>
            <a:endParaRPr lang="nl-NL" dirty="0">
              <a:solidFill>
                <a:schemeClr val="bg1"/>
              </a:solidFill>
            </a:endParaRPr>
          </a:p>
        </p:txBody>
      </p:sp>
    </p:spTree>
    <p:extLst>
      <p:ext uri="{BB962C8B-B14F-4D97-AF65-F5344CB8AC3E}">
        <p14:creationId xmlns:p14="http://schemas.microsoft.com/office/powerpoint/2010/main" val="140022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A30CA-CC97-7A7D-F250-E0296822DEE5}"/>
              </a:ext>
            </a:extLst>
          </p:cNvPr>
          <p:cNvSpPr>
            <a:spLocks noGrp="1"/>
          </p:cNvSpPr>
          <p:nvPr>
            <p:ph type="title"/>
          </p:nvPr>
        </p:nvSpPr>
        <p:spPr/>
        <p:txBody>
          <a:bodyPr/>
          <a:lstStyle/>
          <a:p>
            <a:r>
              <a:rPr lang="nl-NL" b="1" dirty="0">
                <a:solidFill>
                  <a:schemeClr val="tx1"/>
                </a:solidFill>
              </a:rPr>
              <a:t>Wat willen wij met jullie delen?</a:t>
            </a:r>
          </a:p>
        </p:txBody>
      </p:sp>
      <p:sp>
        <p:nvSpPr>
          <p:cNvPr id="3" name="Tijdelijke aanduiding voor inhoud 2">
            <a:extLst>
              <a:ext uri="{FF2B5EF4-FFF2-40B4-BE49-F238E27FC236}">
                <a16:creationId xmlns:a16="http://schemas.microsoft.com/office/drawing/2014/main" id="{750727E0-408A-7CB8-99D1-56AF66C9D03A}"/>
              </a:ext>
            </a:extLst>
          </p:cNvPr>
          <p:cNvSpPr>
            <a:spLocks noGrp="1"/>
          </p:cNvSpPr>
          <p:nvPr>
            <p:ph idx="1"/>
          </p:nvPr>
        </p:nvSpPr>
        <p:spPr/>
        <p:txBody>
          <a:bodyPr/>
          <a:lstStyle/>
          <a:p>
            <a:pPr>
              <a:buFont typeface="Arial" panose="020B0604020202020204" pitchFamily="34" charset="0"/>
              <a:buChar char="•"/>
            </a:pPr>
            <a:r>
              <a:rPr lang="nl-NL" dirty="0"/>
              <a:t> Ben jij Heppie?</a:t>
            </a:r>
          </a:p>
          <a:p>
            <a:pPr>
              <a:buFont typeface="Arial" panose="020B0604020202020204" pitchFamily="34" charset="0"/>
              <a:buChar char="•"/>
            </a:pPr>
            <a:r>
              <a:rPr lang="nl-NL" dirty="0"/>
              <a:t> Ontwikkeling en talent!</a:t>
            </a:r>
          </a:p>
          <a:p>
            <a:pPr>
              <a:buFont typeface="Arial" panose="020B0604020202020204" pitchFamily="34" charset="0"/>
              <a:buChar char="•"/>
            </a:pPr>
            <a:r>
              <a:rPr lang="nl-NL" dirty="0"/>
              <a:t>Scholingsvouchers</a:t>
            </a:r>
          </a:p>
          <a:p>
            <a:pPr>
              <a:buFont typeface="Arial" panose="020B0604020202020204" pitchFamily="34" charset="0"/>
              <a:buChar char="•"/>
            </a:pPr>
            <a:r>
              <a:rPr lang="nl-NL" dirty="0"/>
              <a:t>Alles-in-1-traject</a:t>
            </a:r>
          </a:p>
          <a:p>
            <a:pPr>
              <a:buFont typeface="Arial" panose="020B0604020202020204" pitchFamily="34" charset="0"/>
              <a:buChar char="•"/>
            </a:pPr>
            <a:r>
              <a:rPr lang="nl-NL" dirty="0"/>
              <a:t> Virtual buddy</a:t>
            </a:r>
          </a:p>
          <a:p>
            <a:pPr>
              <a:buFont typeface="Arial" panose="020B0604020202020204" pitchFamily="34" charset="0"/>
              <a:buChar char="•"/>
            </a:pPr>
            <a:r>
              <a:rPr lang="nl-NL" dirty="0"/>
              <a:t> Ik heb geldzorgen (budgetcoach)</a:t>
            </a:r>
          </a:p>
          <a:p>
            <a:pPr>
              <a:buFont typeface="Arial" panose="020B0604020202020204" pitchFamily="34" charset="0"/>
              <a:buChar char="•"/>
            </a:pPr>
            <a:r>
              <a:rPr lang="nl-NL" dirty="0"/>
              <a:t>Minder Stress, meer energie</a:t>
            </a:r>
          </a:p>
          <a:p>
            <a:pPr>
              <a:buFont typeface="Arial" panose="020B0604020202020204" pitchFamily="34" charset="0"/>
              <a:buChar char="•"/>
            </a:pPr>
            <a:r>
              <a:rPr lang="nl-NL" dirty="0"/>
              <a:t>Extra informatie</a:t>
            </a:r>
          </a:p>
          <a:p>
            <a:pPr>
              <a:buFont typeface="Arial" panose="020B0604020202020204" pitchFamily="34" charset="0"/>
              <a:buChar char="•"/>
            </a:pPr>
            <a:r>
              <a:rPr lang="nl-NL" dirty="0"/>
              <a:t>Afsluiting</a:t>
            </a:r>
          </a:p>
          <a:p>
            <a:pPr>
              <a:buFont typeface="Arial" panose="020B0604020202020204" pitchFamily="34" charset="0"/>
              <a:buChar char="•"/>
            </a:pPr>
            <a:endParaRPr lang="nl-NL" dirty="0"/>
          </a:p>
          <a:p>
            <a:pPr marL="0" indent="0">
              <a:buNone/>
            </a:pPr>
            <a:endParaRPr lang="nl-NL" dirty="0"/>
          </a:p>
        </p:txBody>
      </p:sp>
    </p:spTree>
    <p:extLst>
      <p:ext uri="{BB962C8B-B14F-4D97-AF65-F5344CB8AC3E}">
        <p14:creationId xmlns:p14="http://schemas.microsoft.com/office/powerpoint/2010/main" val="278783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3E8C9-442B-19D1-0691-3F739A31EE3D}"/>
              </a:ext>
            </a:extLst>
          </p:cNvPr>
          <p:cNvSpPr>
            <a:spLocks noGrp="1"/>
          </p:cNvSpPr>
          <p:nvPr>
            <p:ph type="title"/>
          </p:nvPr>
        </p:nvSpPr>
        <p:spPr>
          <a:xfrm>
            <a:off x="1097280" y="286603"/>
            <a:ext cx="10058400" cy="1450757"/>
          </a:xfrm>
        </p:spPr>
        <p:txBody>
          <a:bodyPr>
            <a:normAutofit/>
          </a:bodyPr>
          <a:lstStyle/>
          <a:p>
            <a:r>
              <a:rPr lang="nl-NL" b="1" dirty="0"/>
              <a:t>Ben jij Heppie?</a:t>
            </a:r>
          </a:p>
        </p:txBody>
      </p:sp>
      <p:sp>
        <p:nvSpPr>
          <p:cNvPr id="3" name="Tijdelijke aanduiding voor inhoud 2">
            <a:extLst>
              <a:ext uri="{FF2B5EF4-FFF2-40B4-BE49-F238E27FC236}">
                <a16:creationId xmlns:a16="http://schemas.microsoft.com/office/drawing/2014/main" id="{C46CDA96-356B-D704-DF31-40632B2F4773}"/>
              </a:ext>
            </a:extLst>
          </p:cNvPr>
          <p:cNvSpPr>
            <a:spLocks noGrp="1"/>
          </p:cNvSpPr>
          <p:nvPr>
            <p:ph idx="1"/>
          </p:nvPr>
        </p:nvSpPr>
        <p:spPr>
          <a:xfrm>
            <a:off x="1097279" y="1845734"/>
            <a:ext cx="6454987" cy="4023360"/>
          </a:xfrm>
        </p:spPr>
        <p:txBody>
          <a:bodyPr>
            <a:normAutofit/>
          </a:bodyPr>
          <a:lstStyle/>
          <a:p>
            <a:r>
              <a:rPr lang="nl-NL" sz="1700" b="1" i="0" dirty="0">
                <a:effectLst/>
              </a:rPr>
              <a:t>Maar waarom deze app?</a:t>
            </a:r>
          </a:p>
          <a:p>
            <a:pPr>
              <a:buFont typeface="Arial" panose="020B0604020202020204" pitchFamily="34" charset="0"/>
              <a:buChar char="•"/>
            </a:pPr>
            <a:r>
              <a:rPr lang="nl-NL" sz="1700" i="0" dirty="0">
                <a:effectLst/>
              </a:rPr>
              <a:t> Omdat wij graag op de hoogte zijn over hoe het met je gaa</a:t>
            </a:r>
            <a:r>
              <a:rPr lang="nl-NL" sz="1700" dirty="0"/>
              <a:t>t en of jij je prettig voelt in je werk!</a:t>
            </a:r>
          </a:p>
          <a:p>
            <a:pPr>
              <a:buFont typeface="Arial" panose="020B0604020202020204" pitchFamily="34" charset="0"/>
              <a:buChar char="•"/>
            </a:pPr>
            <a:r>
              <a:rPr lang="nl-NL" sz="1700" b="0" i="0" dirty="0">
                <a:effectLst/>
              </a:rPr>
              <a:t> Zodat wij je tips en advies kunnen geven om je werkgeluk te verbeteren als dat nodig is.</a:t>
            </a:r>
          </a:p>
          <a:p>
            <a:pPr>
              <a:buFont typeface="Arial" panose="020B0604020202020204" pitchFamily="34" charset="0"/>
              <a:buChar char="•"/>
            </a:pPr>
            <a:r>
              <a:rPr lang="nl-NL" sz="1700" b="0" i="0" dirty="0">
                <a:effectLst/>
              </a:rPr>
              <a:t> Het draagt bij aan jouw toekomst, jouw werkplezier en meer zekerheid voor jouw werk en inkomen.</a:t>
            </a:r>
          </a:p>
          <a:p>
            <a:r>
              <a:rPr lang="nl-NL" sz="1700" b="1" i="0" dirty="0">
                <a:effectLst/>
              </a:rPr>
              <a:t>Hoe gaan we dit met elkaar bereiken?</a:t>
            </a:r>
            <a:endParaRPr lang="nl-NL" sz="1700" b="0" i="0" dirty="0">
              <a:effectLst/>
            </a:endParaRPr>
          </a:p>
          <a:p>
            <a:r>
              <a:rPr lang="nl-NL" sz="1700" b="0" i="0" dirty="0">
                <a:effectLst/>
              </a:rPr>
              <a:t>Jij krijgt iedere week drie vragen in de app waarmee je jouw werkgeluk kunt scoren. Je ziet meteen het resultaat van je scores door een persoonlijke tekst. Gaat het goed? Houden zo! Gaat het minder? Wij helpen je graag!</a:t>
            </a:r>
          </a:p>
          <a:p>
            <a:endParaRPr lang="nl-NL" sz="1700" dirty="0"/>
          </a:p>
        </p:txBody>
      </p:sp>
      <p:pic>
        <p:nvPicPr>
          <p:cNvPr id="5" name="Afbeelding 4">
            <a:extLst>
              <a:ext uri="{FF2B5EF4-FFF2-40B4-BE49-F238E27FC236}">
                <a16:creationId xmlns:a16="http://schemas.microsoft.com/office/drawing/2014/main" id="{C6DB98B5-4F1B-B80F-DA5D-62632948CB41}"/>
              </a:ext>
            </a:extLst>
          </p:cNvPr>
          <p:cNvPicPr>
            <a:picLocks noChangeAspect="1"/>
          </p:cNvPicPr>
          <p:nvPr/>
        </p:nvPicPr>
        <p:blipFill rotWithShape="1">
          <a:blip r:embed="rId2"/>
          <a:srcRect l="4594" r="2361" b="-2"/>
          <a:stretch/>
        </p:blipFill>
        <p:spPr>
          <a:xfrm>
            <a:off x="8020570" y="1916318"/>
            <a:ext cx="3135109" cy="3471012"/>
          </a:xfrm>
          <a:prstGeom prst="rect">
            <a:avLst/>
          </a:prstGeom>
        </p:spPr>
      </p:pic>
    </p:spTree>
    <p:extLst>
      <p:ext uri="{BB962C8B-B14F-4D97-AF65-F5344CB8AC3E}">
        <p14:creationId xmlns:p14="http://schemas.microsoft.com/office/powerpoint/2010/main" val="45189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3DA3E650-963D-4F9C-8BFA-782CE7A73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C667A7D3-D9E5-45F3-81CF-07DA807E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5D50F442-0CB6-5B4A-4828-962A21211AAB}"/>
              </a:ext>
            </a:extLst>
          </p:cNvPr>
          <p:cNvSpPr>
            <a:spLocks noGrp="1"/>
          </p:cNvSpPr>
          <p:nvPr>
            <p:ph type="title"/>
          </p:nvPr>
        </p:nvSpPr>
        <p:spPr>
          <a:xfrm>
            <a:off x="1097280" y="516835"/>
            <a:ext cx="5977937" cy="1666501"/>
          </a:xfrm>
        </p:spPr>
        <p:txBody>
          <a:bodyPr>
            <a:normAutofit/>
          </a:bodyPr>
          <a:lstStyle/>
          <a:p>
            <a:r>
              <a:rPr lang="nl-NL" sz="4400" b="1" dirty="0">
                <a:solidFill>
                  <a:srgbClr val="FFFFFF"/>
                </a:solidFill>
              </a:rPr>
              <a:t>Ontwikkeling en talent!</a:t>
            </a:r>
          </a:p>
        </p:txBody>
      </p:sp>
      <p:sp>
        <p:nvSpPr>
          <p:cNvPr id="3" name="Tijdelijke aanduiding voor inhoud 2">
            <a:extLst>
              <a:ext uri="{FF2B5EF4-FFF2-40B4-BE49-F238E27FC236}">
                <a16:creationId xmlns:a16="http://schemas.microsoft.com/office/drawing/2014/main" id="{30C764E1-67E1-56A6-BF38-1757EF8B9729}"/>
              </a:ext>
            </a:extLst>
          </p:cNvPr>
          <p:cNvSpPr>
            <a:spLocks noGrp="1"/>
          </p:cNvSpPr>
          <p:nvPr>
            <p:ph idx="1"/>
          </p:nvPr>
        </p:nvSpPr>
        <p:spPr>
          <a:xfrm>
            <a:off x="1097279" y="2236304"/>
            <a:ext cx="5977938" cy="3630342"/>
          </a:xfrm>
        </p:spPr>
        <p:txBody>
          <a:bodyPr>
            <a:normAutofit/>
          </a:bodyPr>
          <a:lstStyle/>
          <a:p>
            <a:endParaRPr lang="nl-NL" sz="1800" dirty="0">
              <a:solidFill>
                <a:srgbClr val="FFFFFF"/>
              </a:solidFill>
              <a:effectLst/>
            </a:endParaRPr>
          </a:p>
          <a:p>
            <a:r>
              <a:rPr lang="nl-NL" sz="1800" dirty="0">
                <a:solidFill>
                  <a:srgbClr val="FFFFFF"/>
                </a:solidFill>
                <a:effectLst/>
              </a:rPr>
              <a:t>Een leven lang leren en ontwikkelen in onze snel veranderende maatschappij blijkt steeds belangrijker. </a:t>
            </a:r>
          </a:p>
          <a:p>
            <a:endParaRPr lang="nl-NL" sz="1800" dirty="0">
              <a:solidFill>
                <a:srgbClr val="FFFFFF"/>
              </a:solidFill>
              <a:effectLst/>
            </a:endParaRPr>
          </a:p>
          <a:p>
            <a:r>
              <a:rPr lang="nl-NL" sz="1800" dirty="0">
                <a:solidFill>
                  <a:srgbClr val="FFFFFF"/>
                </a:solidFill>
                <a:effectLst/>
              </a:rPr>
              <a:t>Wil je jouw kansen op werk vergroten met een opleiding, cursus of training?</a:t>
            </a:r>
          </a:p>
          <a:p>
            <a:endParaRPr lang="nl-NL" sz="1800" dirty="0">
              <a:solidFill>
                <a:srgbClr val="FFFFFF"/>
              </a:solidFill>
              <a:effectLst/>
            </a:endParaRPr>
          </a:p>
          <a:p>
            <a:r>
              <a:rPr lang="nl-NL" sz="1800" dirty="0">
                <a:solidFill>
                  <a:srgbClr val="FFFFFF"/>
                </a:solidFill>
                <a:effectLst/>
              </a:rPr>
              <a:t>Wij geloven dat iedere uitzendkracht vitaal, veilig, vaardig en met plezier zijn/haar werk kan doen en kan blijven doen.</a:t>
            </a:r>
          </a:p>
          <a:p>
            <a:endParaRPr lang="nl-NL" sz="1800" dirty="0">
              <a:solidFill>
                <a:srgbClr val="FFFFFF"/>
              </a:solidFill>
            </a:endParaRPr>
          </a:p>
        </p:txBody>
      </p:sp>
      <p:pic>
        <p:nvPicPr>
          <p:cNvPr id="10" name="Afbeelding 9">
            <a:extLst>
              <a:ext uri="{FF2B5EF4-FFF2-40B4-BE49-F238E27FC236}">
                <a16:creationId xmlns:a16="http://schemas.microsoft.com/office/drawing/2014/main" id="{32776E0E-A324-032D-FFFE-D3A002433CC8}"/>
              </a:ext>
            </a:extLst>
          </p:cNvPr>
          <p:cNvPicPr>
            <a:picLocks noChangeAspect="1"/>
          </p:cNvPicPr>
          <p:nvPr/>
        </p:nvPicPr>
        <p:blipFill rotWithShape="1">
          <a:blip r:embed="rId2"/>
          <a:srcRect l="32333" r="20208" b="-3"/>
          <a:stretch/>
        </p:blipFill>
        <p:spPr>
          <a:xfrm>
            <a:off x="9901999" y="-1"/>
            <a:ext cx="2290001" cy="4571999"/>
          </a:xfrm>
          <a:prstGeom prst="rect">
            <a:avLst/>
          </a:prstGeom>
        </p:spPr>
      </p:pic>
      <p:pic>
        <p:nvPicPr>
          <p:cNvPr id="1026" name="Picture 2" descr="Kan een afbeelding zijn van 1 persoon">
            <a:extLst>
              <a:ext uri="{FF2B5EF4-FFF2-40B4-BE49-F238E27FC236}">
                <a16:creationId xmlns:a16="http://schemas.microsoft.com/office/drawing/2014/main" id="{35165BF7-5A9E-57E3-486C-0A3F40CB20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 r="3" b="3"/>
          <a:stretch/>
        </p:blipFill>
        <p:spPr bwMode="auto">
          <a:xfrm>
            <a:off x="7611903" y="1"/>
            <a:ext cx="2321282" cy="2331120"/>
          </a:xfrm>
          <a:prstGeom prst="rect">
            <a:avLst/>
          </a:prstGeom>
          <a:noFill/>
          <a:extLst>
            <a:ext uri="{909E8E84-426E-40DD-AFC4-6F175D3DCCD1}">
              <a14:hiddenFill xmlns:a14="http://schemas.microsoft.com/office/drawing/2010/main">
                <a:solidFill>
                  <a:srgbClr val="FFFFFF"/>
                </a:solidFill>
              </a14:hiddenFill>
            </a:ext>
          </a:extLst>
        </p:spPr>
      </p:pic>
      <p:sp>
        <p:nvSpPr>
          <p:cNvPr id="1054" name="Rectangle 1053">
            <a:extLst>
              <a:ext uri="{FF2B5EF4-FFF2-40B4-BE49-F238E27FC236}">
                <a16:creationId xmlns:a16="http://schemas.microsoft.com/office/drawing/2014/main" id="{86F5BF90-94DE-4D12-B397-41347FB5F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Afbeelding 5">
            <a:extLst>
              <a:ext uri="{FF2B5EF4-FFF2-40B4-BE49-F238E27FC236}">
                <a16:creationId xmlns:a16="http://schemas.microsoft.com/office/drawing/2014/main" id="{EDA52D19-67E9-09B7-7B5E-60A20029D42C}"/>
              </a:ext>
            </a:extLst>
          </p:cNvPr>
          <p:cNvPicPr>
            <a:picLocks noChangeAspect="1"/>
          </p:cNvPicPr>
          <p:nvPr/>
        </p:nvPicPr>
        <p:blipFill rotWithShape="1">
          <a:blip r:embed="rId4"/>
          <a:srcRect l="10083" r="2960" b="1"/>
          <a:stretch/>
        </p:blipFill>
        <p:spPr>
          <a:xfrm>
            <a:off x="7610360" y="2299117"/>
            <a:ext cx="2258816" cy="2272884"/>
          </a:xfrm>
          <a:prstGeom prst="rect">
            <a:avLst/>
          </a:prstGeom>
        </p:spPr>
      </p:pic>
      <p:sp>
        <p:nvSpPr>
          <p:cNvPr id="1056" name="Rectangle 1055">
            <a:extLst>
              <a:ext uri="{FF2B5EF4-FFF2-40B4-BE49-F238E27FC236}">
                <a16:creationId xmlns:a16="http://schemas.microsoft.com/office/drawing/2014/main" id="{81FB0B13-E051-48EA-B20C-CAEF6D6F3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9176" y="0"/>
            <a:ext cx="64008"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8" name="Rectangle 1057">
            <a:extLst>
              <a:ext uri="{FF2B5EF4-FFF2-40B4-BE49-F238E27FC236}">
                <a16:creationId xmlns:a16="http://schemas.microsoft.com/office/drawing/2014/main" id="{704DD0E8-3E10-4EBB-A31B-E53F9B20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237744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E140501A-140C-AB49-6453-7DEDC6ADE026}"/>
              </a:ext>
            </a:extLst>
          </p:cNvPr>
          <p:cNvPicPr>
            <a:picLocks noChangeAspect="1"/>
          </p:cNvPicPr>
          <p:nvPr/>
        </p:nvPicPr>
        <p:blipFill rotWithShape="1">
          <a:blip r:embed="rId5"/>
          <a:srcRect t="19859" r="-2" b="27739"/>
          <a:stretch/>
        </p:blipFill>
        <p:spPr>
          <a:xfrm>
            <a:off x="7611903" y="4572000"/>
            <a:ext cx="4580097" cy="2286000"/>
          </a:xfrm>
          <a:prstGeom prst="rect">
            <a:avLst/>
          </a:prstGeom>
        </p:spPr>
      </p:pic>
      <p:sp>
        <p:nvSpPr>
          <p:cNvPr id="1060" name="Rectangle 1059">
            <a:extLst>
              <a:ext uri="{FF2B5EF4-FFF2-40B4-BE49-F238E27FC236}">
                <a16:creationId xmlns:a16="http://schemas.microsoft.com/office/drawing/2014/main" id="{73B16255-B218-4FC3-B52C-8183120DC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435"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61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95">
            <a:extLst>
              <a:ext uri="{FF2B5EF4-FFF2-40B4-BE49-F238E27FC236}">
                <a16:creationId xmlns:a16="http://schemas.microsoft.com/office/drawing/2014/main" id="{0D3048CC-BFEE-499F-968D-9681FE25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05292B-2645-F50A-E7CB-1C57D9C1DCD8}"/>
              </a:ext>
            </a:extLst>
          </p:cNvPr>
          <p:cNvSpPr>
            <a:spLocks noGrp="1"/>
          </p:cNvSpPr>
          <p:nvPr>
            <p:ph type="title"/>
          </p:nvPr>
        </p:nvSpPr>
        <p:spPr>
          <a:xfrm>
            <a:off x="6746959" y="-558875"/>
            <a:ext cx="4928809" cy="1450757"/>
          </a:xfrm>
        </p:spPr>
        <p:txBody>
          <a:bodyPr>
            <a:normAutofit/>
          </a:bodyPr>
          <a:lstStyle/>
          <a:p>
            <a:r>
              <a:rPr lang="nl-NL" b="1" dirty="0"/>
              <a:t>Scholingsvoucher</a:t>
            </a:r>
          </a:p>
        </p:txBody>
      </p:sp>
      <p:sp>
        <p:nvSpPr>
          <p:cNvPr id="125" name="Rectangle 97">
            <a:extLst>
              <a:ext uri="{FF2B5EF4-FFF2-40B4-BE49-F238E27FC236}">
                <a16:creationId xmlns:a16="http://schemas.microsoft.com/office/drawing/2014/main" id="{2AF095ED-34C6-4B6B-BF2F-B18C3C6CD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Afbeelding 35">
            <a:extLst>
              <a:ext uri="{FF2B5EF4-FFF2-40B4-BE49-F238E27FC236}">
                <a16:creationId xmlns:a16="http://schemas.microsoft.com/office/drawing/2014/main" id="{1B5FD1C9-070B-9660-2A10-2959BC0FEAAC}"/>
              </a:ext>
            </a:extLst>
          </p:cNvPr>
          <p:cNvPicPr>
            <a:picLocks noChangeAspect="1"/>
          </p:cNvPicPr>
          <p:nvPr/>
        </p:nvPicPr>
        <p:blipFill>
          <a:blip r:embed="rId2"/>
          <a:stretch>
            <a:fillRect/>
          </a:stretch>
        </p:blipFill>
        <p:spPr>
          <a:xfrm>
            <a:off x="458336" y="532715"/>
            <a:ext cx="2784700" cy="2986273"/>
          </a:xfrm>
          <a:prstGeom prst="rect">
            <a:avLst/>
          </a:prstGeom>
        </p:spPr>
      </p:pic>
      <p:sp>
        <p:nvSpPr>
          <p:cNvPr id="126" name="Rectangle 99">
            <a:extLst>
              <a:ext uri="{FF2B5EF4-FFF2-40B4-BE49-F238E27FC236}">
                <a16:creationId xmlns:a16="http://schemas.microsoft.com/office/drawing/2014/main" id="{E80E2106-26D1-4CFC-9F58-A3D915C7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998548BB-53D9-302B-C219-3CB8F2E76AA3}"/>
              </a:ext>
            </a:extLst>
          </p:cNvPr>
          <p:cNvPicPr>
            <a:picLocks noChangeAspect="1"/>
          </p:cNvPicPr>
          <p:nvPr/>
        </p:nvPicPr>
        <p:blipFill>
          <a:blip r:embed="rId3"/>
          <a:stretch>
            <a:fillRect/>
          </a:stretch>
        </p:blipFill>
        <p:spPr>
          <a:xfrm>
            <a:off x="3969509" y="473902"/>
            <a:ext cx="1685569" cy="1626575"/>
          </a:xfrm>
          <a:prstGeom prst="rect">
            <a:avLst/>
          </a:prstGeom>
        </p:spPr>
      </p:pic>
      <p:cxnSp>
        <p:nvCxnSpPr>
          <p:cNvPr id="127" name="Straight Connector 101">
            <a:extLst>
              <a:ext uri="{FF2B5EF4-FFF2-40B4-BE49-F238E27FC236}">
                <a16:creationId xmlns:a16="http://schemas.microsoft.com/office/drawing/2014/main" id="{9E02610F-7D0E-44AD-ADE2-F343EC06F7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695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28" name="Rectangle 103">
            <a:extLst>
              <a:ext uri="{FF2B5EF4-FFF2-40B4-BE49-F238E27FC236}">
                <a16:creationId xmlns:a16="http://schemas.microsoft.com/office/drawing/2014/main" id="{82C98A42-D33B-4523-A0B2-4904C32B7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46122F6A-3741-B033-416B-CB1D623C257A}"/>
              </a:ext>
            </a:extLst>
          </p:cNvPr>
          <p:cNvPicPr>
            <a:picLocks noChangeAspect="1"/>
          </p:cNvPicPr>
          <p:nvPr/>
        </p:nvPicPr>
        <p:blipFill>
          <a:blip r:embed="rId4"/>
          <a:stretch>
            <a:fillRect/>
          </a:stretch>
        </p:blipFill>
        <p:spPr>
          <a:xfrm>
            <a:off x="600256" y="4013574"/>
            <a:ext cx="2500861" cy="1819377"/>
          </a:xfrm>
          <a:prstGeom prst="rect">
            <a:avLst/>
          </a:prstGeom>
        </p:spPr>
      </p:pic>
      <p:sp>
        <p:nvSpPr>
          <p:cNvPr id="129" name="Rectangle 105">
            <a:extLst>
              <a:ext uri="{FF2B5EF4-FFF2-40B4-BE49-F238E27FC236}">
                <a16:creationId xmlns:a16="http://schemas.microsoft.com/office/drawing/2014/main" id="{B314DF03-4B84-4C63-9500-DC80BCA1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Afbeelding 33">
            <a:extLst>
              <a:ext uri="{FF2B5EF4-FFF2-40B4-BE49-F238E27FC236}">
                <a16:creationId xmlns:a16="http://schemas.microsoft.com/office/drawing/2014/main" id="{9E548E04-9949-DD34-9F39-5F05C7DDA44E}"/>
              </a:ext>
            </a:extLst>
          </p:cNvPr>
          <p:cNvPicPr>
            <a:picLocks noChangeAspect="1"/>
          </p:cNvPicPr>
          <p:nvPr/>
        </p:nvPicPr>
        <p:blipFill>
          <a:blip r:embed="rId5"/>
          <a:stretch>
            <a:fillRect/>
          </a:stretch>
        </p:blipFill>
        <p:spPr>
          <a:xfrm>
            <a:off x="3664752" y="2890760"/>
            <a:ext cx="2295082" cy="2653273"/>
          </a:xfrm>
          <a:prstGeom prst="rect">
            <a:avLst/>
          </a:prstGeom>
        </p:spPr>
      </p:pic>
      <p:sp>
        <p:nvSpPr>
          <p:cNvPr id="3" name="Tijdelijke aanduiding voor inhoud 2">
            <a:extLst>
              <a:ext uri="{FF2B5EF4-FFF2-40B4-BE49-F238E27FC236}">
                <a16:creationId xmlns:a16="http://schemas.microsoft.com/office/drawing/2014/main" id="{D510AF67-8B01-D798-0967-0D0ECD0A50D5}"/>
              </a:ext>
            </a:extLst>
          </p:cNvPr>
          <p:cNvSpPr>
            <a:spLocks noGrp="1"/>
          </p:cNvSpPr>
          <p:nvPr>
            <p:ph idx="1"/>
          </p:nvPr>
        </p:nvSpPr>
        <p:spPr>
          <a:xfrm>
            <a:off x="6215319" y="988679"/>
            <a:ext cx="5460449" cy="4859649"/>
          </a:xfrm>
        </p:spPr>
        <p:txBody>
          <a:bodyPr>
            <a:normAutofit fontScale="92500"/>
          </a:bodyPr>
          <a:lstStyle/>
          <a:p>
            <a:pPr>
              <a:buFont typeface="Arial" panose="020B0604020202020204" pitchFamily="34" charset="0"/>
              <a:buChar char="•"/>
            </a:pPr>
            <a:r>
              <a:rPr lang="nl-NL" sz="1600" b="0" i="0" dirty="0">
                <a:effectLst/>
              </a:rPr>
              <a:t>Als uitzendkracht kun je met de Scholingsvoucher zelf de regie in handen nemen.</a:t>
            </a:r>
          </a:p>
          <a:p>
            <a:pPr>
              <a:buFont typeface="Arial" panose="020B0604020202020204" pitchFamily="34" charset="0"/>
              <a:buChar char="•"/>
            </a:pPr>
            <a:r>
              <a:rPr lang="nl-NL" sz="1600" b="0" i="0" dirty="0">
                <a:effectLst/>
              </a:rPr>
              <a:t> Met de voucher kun je één of meerdere opleidingen, cursussen of trainingen kiezen tot een maximum van €500 incl. btw en is gratis.  </a:t>
            </a:r>
          </a:p>
          <a:p>
            <a:pPr>
              <a:buFont typeface="Arial" panose="020B0604020202020204" pitchFamily="34" charset="0"/>
              <a:buChar char="•"/>
            </a:pPr>
            <a:r>
              <a:rPr lang="nl-NL" sz="1600" b="0" i="0" dirty="0">
                <a:effectLst/>
              </a:rPr>
              <a:t>De voucher is echt voor jou persoonlijk: dus jij bepaalt wat je wilt leren, er moet wel een relatie zijn met je huidige of toekomstige werk.</a:t>
            </a:r>
          </a:p>
          <a:p>
            <a:pPr>
              <a:buFont typeface="Arial" panose="020B0604020202020204" pitchFamily="34" charset="0"/>
              <a:buChar char="•"/>
            </a:pPr>
            <a:r>
              <a:rPr lang="nl-NL" sz="1600" b="0" i="0" dirty="0">
                <a:effectLst/>
              </a:rPr>
              <a:t>Uitzendkrachten die je voor gingen, gebruikten deze Scholingsvoucher voor bijvoorbeeld een cursus Digitale vaardigheden, Engels, Nederlands, heftruck, training Opkomen voor jezelf.</a:t>
            </a:r>
          </a:p>
          <a:p>
            <a:pPr>
              <a:buFont typeface="Arial" panose="020B0604020202020204" pitchFamily="34" charset="0"/>
              <a:buChar char="•"/>
            </a:pPr>
            <a:r>
              <a:rPr lang="nl-NL" sz="1600" b="0" i="0" dirty="0">
                <a:effectLst/>
              </a:rPr>
              <a:t> Hoeveel rondes 2022 : 3 per jaar.</a:t>
            </a:r>
          </a:p>
          <a:p>
            <a:pPr>
              <a:buFont typeface="Arial" panose="020B0604020202020204" pitchFamily="34" charset="0"/>
              <a:buChar char="•"/>
            </a:pPr>
            <a:r>
              <a:rPr lang="nl-NL" sz="1600" dirty="0"/>
              <a:t>Meld je aan voor 5 september 2022, dit is de laatste ronde van dit jaar.</a:t>
            </a:r>
          </a:p>
          <a:p>
            <a:pPr>
              <a:buFont typeface="Arial" panose="020B0604020202020204" pitchFamily="34" charset="0"/>
              <a:buChar char="•"/>
            </a:pPr>
            <a:r>
              <a:rPr lang="nl-NL" sz="1600" dirty="0"/>
              <a:t>Elke uitzendkracht heeft recht op 1 Scholingsvoucher per jaar.</a:t>
            </a:r>
          </a:p>
          <a:p>
            <a:pPr>
              <a:buFont typeface="Arial" panose="020B0604020202020204" pitchFamily="34" charset="0"/>
              <a:buChar char="•"/>
            </a:pPr>
            <a:r>
              <a:rPr lang="nl-NL" sz="1600" dirty="0"/>
              <a:t>Meld je aan via jouw contactpersoon of stuur een mail naar </a:t>
            </a:r>
            <a:r>
              <a:rPr lang="nl-NL" sz="1600" dirty="0">
                <a:hlinkClick r:id="rId6"/>
              </a:rPr>
              <a:t>heppie@gjpd.nl</a:t>
            </a:r>
            <a:r>
              <a:rPr lang="nl-NL" sz="1600" dirty="0"/>
              <a:t> </a:t>
            </a:r>
          </a:p>
          <a:p>
            <a:pPr>
              <a:buFont typeface="Arial" panose="020B0604020202020204" pitchFamily="34" charset="0"/>
              <a:buChar char="•"/>
            </a:pPr>
            <a:endParaRPr lang="nl-NL" sz="1100" b="0" i="0" dirty="0">
              <a:effectLst/>
              <a:latin typeface="Open Sans" panose="020B0606030504020204" pitchFamily="34" charset="0"/>
            </a:endParaRPr>
          </a:p>
          <a:p>
            <a:endParaRPr lang="nl-NL" sz="1100" dirty="0"/>
          </a:p>
        </p:txBody>
      </p:sp>
      <p:sp>
        <p:nvSpPr>
          <p:cNvPr id="130" name="Rectangle 107">
            <a:extLst>
              <a:ext uri="{FF2B5EF4-FFF2-40B4-BE49-F238E27FC236}">
                <a16:creationId xmlns:a16="http://schemas.microsoft.com/office/drawing/2014/main" id="{C0C2C24D-DBC6-4FC3-8BD4-31D3CC1A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09">
            <a:extLst>
              <a:ext uri="{FF2B5EF4-FFF2-40B4-BE49-F238E27FC236}">
                <a16:creationId xmlns:a16="http://schemas.microsoft.com/office/drawing/2014/main" id="{57B513E8-3CAA-4B4E-92DE-D3EA3E17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45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ED41E-41D9-E6C5-9D36-41561992333C}"/>
              </a:ext>
            </a:extLst>
          </p:cNvPr>
          <p:cNvSpPr>
            <a:spLocks noGrp="1"/>
          </p:cNvSpPr>
          <p:nvPr>
            <p:ph type="title"/>
          </p:nvPr>
        </p:nvSpPr>
        <p:spPr>
          <a:xfrm>
            <a:off x="1097280" y="286603"/>
            <a:ext cx="10058400" cy="1450757"/>
          </a:xfrm>
        </p:spPr>
        <p:txBody>
          <a:bodyPr>
            <a:normAutofit/>
          </a:bodyPr>
          <a:lstStyle/>
          <a:p>
            <a:r>
              <a:rPr lang="nl-NL" b="1"/>
              <a:t>Alles-in-1-traject</a:t>
            </a:r>
          </a:p>
        </p:txBody>
      </p:sp>
      <p:pic>
        <p:nvPicPr>
          <p:cNvPr id="35" name="Afbeelding 34" descr="Afbeelding met persoon, muur, binnen, vrouw&#10;&#10;Automatisch gegenereerde beschrijving">
            <a:extLst>
              <a:ext uri="{FF2B5EF4-FFF2-40B4-BE49-F238E27FC236}">
                <a16:creationId xmlns:a16="http://schemas.microsoft.com/office/drawing/2014/main" id="{603EFEE0-8459-958A-F540-1B2E395042BE}"/>
              </a:ext>
            </a:extLst>
          </p:cNvPr>
          <p:cNvPicPr>
            <a:picLocks noChangeAspect="1"/>
          </p:cNvPicPr>
          <p:nvPr/>
        </p:nvPicPr>
        <p:blipFill rotWithShape="1">
          <a:blip r:embed="rId2"/>
          <a:srcRect l="10482" r="1" b="1"/>
          <a:stretch/>
        </p:blipFill>
        <p:spPr>
          <a:xfrm>
            <a:off x="1097280" y="1845734"/>
            <a:ext cx="2442625" cy="2739382"/>
          </a:xfrm>
          <a:prstGeom prst="rect">
            <a:avLst/>
          </a:prstGeom>
        </p:spPr>
      </p:pic>
      <p:graphicFrame>
        <p:nvGraphicFramePr>
          <p:cNvPr id="64" name="Tijdelijke aanduiding voor inhoud 2">
            <a:extLst>
              <a:ext uri="{FF2B5EF4-FFF2-40B4-BE49-F238E27FC236}">
                <a16:creationId xmlns:a16="http://schemas.microsoft.com/office/drawing/2014/main" id="{1DD94884-61AB-235C-35E9-02663A5E76EA}"/>
              </a:ext>
            </a:extLst>
          </p:cNvPr>
          <p:cNvGraphicFramePr>
            <a:graphicFrameLocks noGrp="1"/>
          </p:cNvGraphicFramePr>
          <p:nvPr>
            <p:ph idx="1"/>
            <p:extLst>
              <p:ext uri="{D42A27DB-BD31-4B8C-83A1-F6EECF244321}">
                <p14:modId xmlns:p14="http://schemas.microsoft.com/office/powerpoint/2010/main" val="826907108"/>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hoek 5">
            <a:extLst>
              <a:ext uri="{FF2B5EF4-FFF2-40B4-BE49-F238E27FC236}">
                <a16:creationId xmlns:a16="http://schemas.microsoft.com/office/drawing/2014/main" id="{E9ADAC26-7E6B-8DCD-AE5B-D263897A0E85}"/>
              </a:ext>
            </a:extLst>
          </p:cNvPr>
          <p:cNvSpPr/>
          <p:nvPr/>
        </p:nvSpPr>
        <p:spPr>
          <a:xfrm>
            <a:off x="906822" y="4693490"/>
            <a:ext cx="2823539" cy="354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Colette de Vreede</a:t>
            </a:r>
          </a:p>
        </p:txBody>
      </p:sp>
    </p:spTree>
    <p:extLst>
      <p:ext uri="{BB962C8B-B14F-4D97-AF65-F5344CB8AC3E}">
        <p14:creationId xmlns:p14="http://schemas.microsoft.com/office/powerpoint/2010/main" val="377273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D03C14B-2625-D1D8-4958-9D86FF6817BA}"/>
              </a:ext>
            </a:extLst>
          </p:cNvPr>
          <p:cNvSpPr>
            <a:spLocks noGrp="1"/>
          </p:cNvSpPr>
          <p:nvPr>
            <p:ph type="title"/>
          </p:nvPr>
        </p:nvSpPr>
        <p:spPr>
          <a:xfrm>
            <a:off x="492370" y="516836"/>
            <a:ext cx="3084844" cy="1356032"/>
          </a:xfrm>
        </p:spPr>
        <p:txBody>
          <a:bodyPr>
            <a:normAutofit/>
          </a:bodyPr>
          <a:lstStyle/>
          <a:p>
            <a:r>
              <a:rPr lang="nl-NL" sz="3600" b="1" dirty="0">
                <a:solidFill>
                  <a:srgbClr val="FFFFFF"/>
                </a:solidFill>
              </a:rPr>
              <a:t>Virtual Buddy</a:t>
            </a:r>
          </a:p>
        </p:txBody>
      </p:sp>
      <p:sp>
        <p:nvSpPr>
          <p:cNvPr id="3" name="Tijdelijke aanduiding voor inhoud 2">
            <a:extLst>
              <a:ext uri="{FF2B5EF4-FFF2-40B4-BE49-F238E27FC236}">
                <a16:creationId xmlns:a16="http://schemas.microsoft.com/office/drawing/2014/main" id="{FED5E140-DE56-42EF-6D2F-81919D5BD726}"/>
              </a:ext>
            </a:extLst>
          </p:cNvPr>
          <p:cNvSpPr>
            <a:spLocks noGrp="1"/>
          </p:cNvSpPr>
          <p:nvPr>
            <p:ph idx="1"/>
          </p:nvPr>
        </p:nvSpPr>
        <p:spPr>
          <a:xfrm>
            <a:off x="477622" y="2102957"/>
            <a:ext cx="3084844" cy="3335519"/>
          </a:xfrm>
        </p:spPr>
        <p:txBody>
          <a:bodyPr>
            <a:normAutofit/>
          </a:bodyPr>
          <a:lstStyle/>
          <a:p>
            <a:r>
              <a:rPr lang="nl-NL" sz="1800" dirty="0">
                <a:solidFill>
                  <a:srgbClr val="FFFFFF"/>
                </a:solidFill>
                <a:latin typeface="+mj-lt"/>
                <a:ea typeface="Roboto" panose="02000000000000000000" pitchFamily="2" charset="0"/>
              </a:rPr>
              <a:t>Heb je vragen over jouw loopbaan? </a:t>
            </a:r>
          </a:p>
          <a:p>
            <a:r>
              <a:rPr lang="nl-NL" sz="1800" b="0" i="0" dirty="0">
                <a:solidFill>
                  <a:srgbClr val="FFFFFF"/>
                </a:solidFill>
                <a:effectLst/>
                <a:latin typeface="+mj-lt"/>
                <a:ea typeface="Roboto" panose="02000000000000000000" pitchFamily="2" charset="0"/>
              </a:rPr>
              <a:t>Zit je vast op je plek en heb je moeite met het opbrengen van de nodige discipline? Of wellicht functioneer je even niet zo lekker en heb je moeite om je drive terug te vinden. </a:t>
            </a:r>
          </a:p>
          <a:p>
            <a:r>
              <a:rPr lang="nl-NL" sz="1800" b="0" i="0" dirty="0">
                <a:solidFill>
                  <a:srgbClr val="FFFFFF"/>
                </a:solidFill>
                <a:effectLst/>
                <a:latin typeface="+mj-lt"/>
                <a:ea typeface="Roboto" panose="02000000000000000000" pitchFamily="2" charset="0"/>
              </a:rPr>
              <a:t>Neem contact op met jouw virtual buddy en zij helpen je graag verder!</a:t>
            </a:r>
            <a:endParaRPr lang="nl-NL" sz="1800" dirty="0">
              <a:solidFill>
                <a:srgbClr val="FFFFFF"/>
              </a:solidFill>
              <a:latin typeface="+mj-lt"/>
              <a:ea typeface="Roboto" panose="02000000000000000000" pitchFamily="2" charset="0"/>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a:extLst>
              <a:ext uri="{FF2B5EF4-FFF2-40B4-BE49-F238E27FC236}">
                <a16:creationId xmlns:a16="http://schemas.microsoft.com/office/drawing/2014/main" id="{FF65D33E-9C32-3D83-8DB3-6BD6A0E21493}"/>
              </a:ext>
            </a:extLst>
          </p:cNvPr>
          <p:cNvPicPr>
            <a:picLocks noChangeAspect="1"/>
          </p:cNvPicPr>
          <p:nvPr/>
        </p:nvPicPr>
        <p:blipFill>
          <a:blip r:embed="rId2"/>
          <a:stretch>
            <a:fillRect/>
          </a:stretch>
        </p:blipFill>
        <p:spPr>
          <a:xfrm>
            <a:off x="5228348" y="640080"/>
            <a:ext cx="5825420" cy="5577840"/>
          </a:xfrm>
          <a:prstGeom prst="rect">
            <a:avLst/>
          </a:prstGeom>
        </p:spPr>
      </p:pic>
    </p:spTree>
    <p:extLst>
      <p:ext uri="{BB962C8B-B14F-4D97-AF65-F5344CB8AC3E}">
        <p14:creationId xmlns:p14="http://schemas.microsoft.com/office/powerpoint/2010/main" val="212945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52503-9D7F-4570-E2B6-B1A9B5F8514D}"/>
              </a:ext>
            </a:extLst>
          </p:cNvPr>
          <p:cNvSpPr>
            <a:spLocks noGrp="1"/>
          </p:cNvSpPr>
          <p:nvPr>
            <p:ph type="title"/>
          </p:nvPr>
        </p:nvSpPr>
        <p:spPr/>
        <p:txBody>
          <a:bodyPr/>
          <a:lstStyle/>
          <a:p>
            <a:r>
              <a:rPr lang="nl-NL" b="1" dirty="0"/>
              <a:t>Ik heb geldzorgen (Budgetcoach)</a:t>
            </a:r>
          </a:p>
        </p:txBody>
      </p:sp>
      <p:sp>
        <p:nvSpPr>
          <p:cNvPr id="3" name="Tijdelijke aanduiding voor inhoud 2">
            <a:extLst>
              <a:ext uri="{FF2B5EF4-FFF2-40B4-BE49-F238E27FC236}">
                <a16:creationId xmlns:a16="http://schemas.microsoft.com/office/drawing/2014/main" id="{5F6D0016-9FE0-A6C4-17A3-F85C19BC0B82}"/>
              </a:ext>
            </a:extLst>
          </p:cNvPr>
          <p:cNvSpPr>
            <a:spLocks noGrp="1"/>
          </p:cNvSpPr>
          <p:nvPr>
            <p:ph idx="1"/>
          </p:nvPr>
        </p:nvSpPr>
        <p:spPr>
          <a:xfrm>
            <a:off x="1097280" y="1845734"/>
            <a:ext cx="8110094" cy="3794575"/>
          </a:xfrm>
        </p:spPr>
        <p:txBody>
          <a:bodyPr>
            <a:normAutofit/>
          </a:bodyPr>
          <a:lstStyle/>
          <a:p>
            <a:pPr algn="l">
              <a:buFont typeface="Arial" panose="020B0604020202020204" pitchFamily="34" charset="0"/>
              <a:buChar char="•"/>
            </a:pPr>
            <a:r>
              <a:rPr lang="nl-NL" b="0" i="0" dirty="0">
                <a:solidFill>
                  <a:schemeClr val="tx1"/>
                </a:solidFill>
                <a:effectLst/>
                <a:latin typeface="+mj-lt"/>
              </a:rPr>
              <a:t>Als mijn geld op is, heb ik altijd nog een stukje maand over… </a:t>
            </a:r>
          </a:p>
          <a:p>
            <a:pPr algn="l">
              <a:buFont typeface="Arial" panose="020B0604020202020204" pitchFamily="34" charset="0"/>
              <a:buChar char="•"/>
            </a:pPr>
            <a:r>
              <a:rPr lang="nl-NL" b="0" i="0" dirty="0">
                <a:solidFill>
                  <a:schemeClr val="tx1"/>
                </a:solidFill>
                <a:effectLst/>
                <a:latin typeface="+mj-lt"/>
              </a:rPr>
              <a:t>Helaas is dit herkenbaar voor meer mensen dan je wellicht denkt. Je bent niet alleen!</a:t>
            </a:r>
          </a:p>
          <a:p>
            <a:pPr algn="l">
              <a:buFont typeface="Arial" panose="020B0604020202020204" pitchFamily="34" charset="0"/>
              <a:buChar char="•"/>
            </a:pPr>
            <a:r>
              <a:rPr lang="nl-NL" b="0" i="0" dirty="0">
                <a:solidFill>
                  <a:schemeClr val="tx1"/>
                </a:solidFill>
                <a:effectLst/>
                <a:latin typeface="+mj-lt"/>
              </a:rPr>
              <a:t>Stel er is sprake van (dreigende) schuld. Erg vervelend. En we begrijpen dat dit je stress geeft</a:t>
            </a:r>
          </a:p>
          <a:p>
            <a:pPr algn="l">
              <a:buFont typeface="Arial" panose="020B0604020202020204" pitchFamily="34" charset="0"/>
              <a:buChar char="•"/>
            </a:pPr>
            <a:r>
              <a:rPr lang="nl-NL" dirty="0">
                <a:solidFill>
                  <a:schemeClr val="tx1"/>
                </a:solidFill>
                <a:latin typeface="+mj-lt"/>
              </a:rPr>
              <a:t>Aanmelden kan via jouw contactpersoon op je uitzendbureau. Wil je dit liever zonder tussenkomst van je uitzendbureau en blijf je liever ‘anoniem’? Stuur dan een email naar info@doorzaam.nl. </a:t>
            </a:r>
          </a:p>
          <a:p>
            <a:pPr algn="l">
              <a:buFont typeface="Arial" panose="020B0604020202020204" pitchFamily="34" charset="0"/>
              <a:buChar char="•"/>
            </a:pPr>
            <a:r>
              <a:rPr lang="nl-NL" b="0" i="0" dirty="0">
                <a:solidFill>
                  <a:schemeClr val="tx1"/>
                </a:solidFill>
                <a:effectLst/>
                <a:latin typeface="+mj-lt"/>
                <a:hlinkClick r:id="rId2"/>
              </a:rPr>
              <a:t>://youtu.be/BoEflAguEds</a:t>
            </a:r>
            <a:endParaRPr lang="nl-NL" b="0" i="0" dirty="0">
              <a:solidFill>
                <a:schemeClr val="tx1"/>
              </a:solidFill>
              <a:effectLst/>
              <a:latin typeface="+mj-lt"/>
            </a:endParaRPr>
          </a:p>
          <a:p>
            <a:endParaRPr lang="nl-NL" dirty="0"/>
          </a:p>
        </p:txBody>
      </p:sp>
      <p:pic>
        <p:nvPicPr>
          <p:cNvPr id="5" name="Afbeelding 4">
            <a:extLst>
              <a:ext uri="{FF2B5EF4-FFF2-40B4-BE49-F238E27FC236}">
                <a16:creationId xmlns:a16="http://schemas.microsoft.com/office/drawing/2014/main" id="{B4688FF9-BA69-216B-8656-2FDDA7E25851}"/>
              </a:ext>
            </a:extLst>
          </p:cNvPr>
          <p:cNvPicPr>
            <a:picLocks noChangeAspect="1"/>
          </p:cNvPicPr>
          <p:nvPr/>
        </p:nvPicPr>
        <p:blipFill>
          <a:blip r:embed="rId3"/>
          <a:stretch>
            <a:fillRect/>
          </a:stretch>
        </p:blipFill>
        <p:spPr>
          <a:xfrm>
            <a:off x="9295509" y="4887834"/>
            <a:ext cx="2562225" cy="752475"/>
          </a:xfrm>
          <a:prstGeom prst="rect">
            <a:avLst/>
          </a:prstGeom>
        </p:spPr>
      </p:pic>
    </p:spTree>
    <p:extLst>
      <p:ext uri="{BB962C8B-B14F-4D97-AF65-F5344CB8AC3E}">
        <p14:creationId xmlns:p14="http://schemas.microsoft.com/office/powerpoint/2010/main" val="321478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CF647-0C57-B1DA-9D90-C8AD7E85F3E1}"/>
              </a:ext>
            </a:extLst>
          </p:cNvPr>
          <p:cNvSpPr>
            <a:spLocks noGrp="1"/>
          </p:cNvSpPr>
          <p:nvPr>
            <p:ph type="title"/>
          </p:nvPr>
        </p:nvSpPr>
        <p:spPr/>
        <p:txBody>
          <a:bodyPr/>
          <a:lstStyle/>
          <a:p>
            <a:r>
              <a:rPr lang="nl-NL" b="1" dirty="0">
                <a:latin typeface="+mn-lt"/>
              </a:rPr>
              <a:t>Minder stress, meer energie</a:t>
            </a:r>
          </a:p>
        </p:txBody>
      </p:sp>
      <p:sp>
        <p:nvSpPr>
          <p:cNvPr id="3" name="Tijdelijke aanduiding voor inhoud 2">
            <a:extLst>
              <a:ext uri="{FF2B5EF4-FFF2-40B4-BE49-F238E27FC236}">
                <a16:creationId xmlns:a16="http://schemas.microsoft.com/office/drawing/2014/main" id="{FC82DC46-B3F4-EC63-A623-1FDCAC9CFC98}"/>
              </a:ext>
            </a:extLst>
          </p:cNvPr>
          <p:cNvSpPr>
            <a:spLocks noGrp="1"/>
          </p:cNvSpPr>
          <p:nvPr>
            <p:ph idx="1"/>
          </p:nvPr>
        </p:nvSpPr>
        <p:spPr>
          <a:xfrm>
            <a:off x="1097280" y="1845733"/>
            <a:ext cx="10058400" cy="4509799"/>
          </a:xfrm>
        </p:spPr>
        <p:txBody>
          <a:bodyPr/>
          <a:lstStyle/>
          <a:p>
            <a:r>
              <a:rPr lang="nl-NL" sz="1600" dirty="0"/>
              <a:t>Als je regelmatig stress hebt, krijg je stressklachten. Dat is niet fijn en het gaar vaak nog ten kosten van je gezondheid.</a:t>
            </a:r>
          </a:p>
          <a:p>
            <a:r>
              <a:rPr lang="nl-NL" sz="1600" dirty="0"/>
              <a:t>Je bent niet alleen met stressklachten. </a:t>
            </a:r>
            <a:r>
              <a:rPr lang="nl-NL" sz="1600" dirty="0" err="1"/>
              <a:t>Één</a:t>
            </a:r>
            <a:r>
              <a:rPr lang="nl-NL" sz="1600" dirty="0"/>
              <a:t> op de zes werknemers in Nederland heeft regelmatig last van stressklachten zoals:</a:t>
            </a:r>
          </a:p>
          <a:p>
            <a:r>
              <a:rPr lang="nl-NL" sz="1600" dirty="0"/>
              <a:t>- Hoofdpijn, stijve nek, moe, concentratieproblemen of een kort lontje</a:t>
            </a:r>
          </a:p>
          <a:p>
            <a:r>
              <a:rPr lang="nl-NL" sz="1600" dirty="0"/>
              <a:t>Doorzaam biedt jou een gratis 6-weekse training. Je leert hoe je zelf beter met stress om kan gaan.</a:t>
            </a:r>
          </a:p>
          <a:p>
            <a:r>
              <a:rPr lang="nl-NL" sz="1600" dirty="0"/>
              <a:t>Hoe: Je krijgt hulp van een persoonlijke coach van lesstress die wekelijks een videogesprek met je heeft over voortgang, resultaten en waar jij al je vragen aan kunt stellen. Je maakt gebruik van een app op je telefoon voor het doen van je dagelijkse stressmeting. Dit kost je 15 minuten per dag.</a:t>
            </a:r>
          </a:p>
          <a:p>
            <a:r>
              <a:rPr lang="nl-NL" sz="1600" dirty="0"/>
              <a:t>Je besluit om mee te doen en laat dit weten aan ons of Doorzaam</a:t>
            </a:r>
          </a:p>
          <a:p>
            <a:pPr marL="0" indent="0">
              <a:buNone/>
            </a:pPr>
            <a:r>
              <a:rPr lang="nl-NL" sz="1600" dirty="0"/>
              <a:t> Je ontvangt van Doorzaam een bevestigingsemail voor deze gratis training</a:t>
            </a:r>
          </a:p>
          <a:p>
            <a:pPr marL="0" indent="0">
              <a:buNone/>
            </a:pPr>
            <a:r>
              <a:rPr lang="nl-NL" sz="1600" dirty="0"/>
              <a:t> Lesstress neemt contact met je op om de training te starten.</a:t>
            </a:r>
          </a:p>
          <a:p>
            <a:pPr marL="0" indent="0">
              <a:buNone/>
            </a:pPr>
            <a:r>
              <a:rPr lang="nl-NL" sz="1600" dirty="0"/>
              <a:t> Vier weken na het </a:t>
            </a:r>
            <a:r>
              <a:rPr lang="nl-NL" sz="1600" dirty="0" err="1"/>
              <a:t>beeindigen</a:t>
            </a:r>
            <a:r>
              <a:rPr lang="nl-NL" sz="1600" dirty="0"/>
              <a:t> van je training krijg je van Doorzaam een eindevaluatie.</a:t>
            </a:r>
          </a:p>
        </p:txBody>
      </p:sp>
      <p:sp>
        <p:nvSpPr>
          <p:cNvPr id="4" name="Tekstvak 3">
            <a:extLst>
              <a:ext uri="{FF2B5EF4-FFF2-40B4-BE49-F238E27FC236}">
                <a16:creationId xmlns:a16="http://schemas.microsoft.com/office/drawing/2014/main" id="{BA8AB4B2-468F-60FB-F423-3407DED84C0B}"/>
              </a:ext>
            </a:extLst>
          </p:cNvPr>
          <p:cNvSpPr txBox="1"/>
          <p:nvPr/>
        </p:nvSpPr>
        <p:spPr>
          <a:xfrm>
            <a:off x="2154725" y="6509442"/>
            <a:ext cx="9000955" cy="369332"/>
          </a:xfrm>
          <a:prstGeom prst="rect">
            <a:avLst/>
          </a:prstGeom>
          <a:noFill/>
        </p:spPr>
        <p:txBody>
          <a:bodyPr wrap="square" rtlCol="0">
            <a:spAutoFit/>
          </a:bodyPr>
          <a:lstStyle/>
          <a:p>
            <a:r>
              <a:rPr lang="nl-NL" dirty="0">
                <a:solidFill>
                  <a:schemeClr val="bg1"/>
                </a:solidFill>
              </a:rPr>
              <a:t>Aanmelden gaat via GJ dé HR-partner of via Doorzaam info@doorzaam.nl</a:t>
            </a:r>
          </a:p>
        </p:txBody>
      </p:sp>
      <p:pic>
        <p:nvPicPr>
          <p:cNvPr id="8" name="Afbeelding 7">
            <a:extLst>
              <a:ext uri="{FF2B5EF4-FFF2-40B4-BE49-F238E27FC236}">
                <a16:creationId xmlns:a16="http://schemas.microsoft.com/office/drawing/2014/main" id="{AF5CE08F-E970-1849-E55F-0A869BADBE6B}"/>
              </a:ext>
            </a:extLst>
          </p:cNvPr>
          <p:cNvPicPr>
            <a:picLocks noChangeAspect="1"/>
          </p:cNvPicPr>
          <p:nvPr/>
        </p:nvPicPr>
        <p:blipFill>
          <a:blip r:embed="rId2"/>
          <a:stretch>
            <a:fillRect/>
          </a:stretch>
        </p:blipFill>
        <p:spPr>
          <a:xfrm>
            <a:off x="544870" y="4349792"/>
            <a:ext cx="552409" cy="455282"/>
          </a:xfrm>
          <a:prstGeom prst="rect">
            <a:avLst/>
          </a:prstGeom>
        </p:spPr>
      </p:pic>
      <p:pic>
        <p:nvPicPr>
          <p:cNvPr id="10" name="Afbeelding 9">
            <a:extLst>
              <a:ext uri="{FF2B5EF4-FFF2-40B4-BE49-F238E27FC236}">
                <a16:creationId xmlns:a16="http://schemas.microsoft.com/office/drawing/2014/main" id="{B4454F04-BDBE-D78F-57FE-27F5BBD008E1}"/>
              </a:ext>
            </a:extLst>
          </p:cNvPr>
          <p:cNvPicPr>
            <a:picLocks noChangeAspect="1"/>
          </p:cNvPicPr>
          <p:nvPr/>
        </p:nvPicPr>
        <p:blipFill>
          <a:blip r:embed="rId3"/>
          <a:stretch>
            <a:fillRect/>
          </a:stretch>
        </p:blipFill>
        <p:spPr>
          <a:xfrm>
            <a:off x="531910" y="4805074"/>
            <a:ext cx="504410" cy="400725"/>
          </a:xfrm>
          <a:prstGeom prst="rect">
            <a:avLst/>
          </a:prstGeom>
        </p:spPr>
      </p:pic>
      <p:pic>
        <p:nvPicPr>
          <p:cNvPr id="12" name="Afbeelding 11">
            <a:extLst>
              <a:ext uri="{FF2B5EF4-FFF2-40B4-BE49-F238E27FC236}">
                <a16:creationId xmlns:a16="http://schemas.microsoft.com/office/drawing/2014/main" id="{83F58ED5-9D45-96C9-FBE1-2BC814D6EF8B}"/>
              </a:ext>
            </a:extLst>
          </p:cNvPr>
          <p:cNvPicPr>
            <a:picLocks noChangeAspect="1"/>
          </p:cNvPicPr>
          <p:nvPr/>
        </p:nvPicPr>
        <p:blipFill>
          <a:blip r:embed="rId4"/>
          <a:stretch>
            <a:fillRect/>
          </a:stretch>
        </p:blipFill>
        <p:spPr>
          <a:xfrm>
            <a:off x="531910" y="5205799"/>
            <a:ext cx="504410" cy="462644"/>
          </a:xfrm>
          <a:prstGeom prst="rect">
            <a:avLst/>
          </a:prstGeom>
        </p:spPr>
      </p:pic>
      <p:pic>
        <p:nvPicPr>
          <p:cNvPr id="14" name="Afbeelding 13">
            <a:extLst>
              <a:ext uri="{FF2B5EF4-FFF2-40B4-BE49-F238E27FC236}">
                <a16:creationId xmlns:a16="http://schemas.microsoft.com/office/drawing/2014/main" id="{9EEB655B-C5EE-5A9F-AB43-A39AD9A8C630}"/>
              </a:ext>
            </a:extLst>
          </p:cNvPr>
          <p:cNvPicPr>
            <a:picLocks noChangeAspect="1"/>
          </p:cNvPicPr>
          <p:nvPr/>
        </p:nvPicPr>
        <p:blipFill>
          <a:blip r:embed="rId5"/>
          <a:stretch>
            <a:fillRect/>
          </a:stretch>
        </p:blipFill>
        <p:spPr>
          <a:xfrm>
            <a:off x="595142" y="5668443"/>
            <a:ext cx="502138" cy="419970"/>
          </a:xfrm>
          <a:prstGeom prst="rect">
            <a:avLst/>
          </a:prstGeom>
        </p:spPr>
      </p:pic>
      <p:pic>
        <p:nvPicPr>
          <p:cNvPr id="16" name="Afbeelding 15">
            <a:extLst>
              <a:ext uri="{FF2B5EF4-FFF2-40B4-BE49-F238E27FC236}">
                <a16:creationId xmlns:a16="http://schemas.microsoft.com/office/drawing/2014/main" id="{C86547CD-04DC-2F5C-0AF7-A4DA69BD7BA3}"/>
              </a:ext>
            </a:extLst>
          </p:cNvPr>
          <p:cNvPicPr>
            <a:picLocks noChangeAspect="1"/>
          </p:cNvPicPr>
          <p:nvPr/>
        </p:nvPicPr>
        <p:blipFill>
          <a:blip r:embed="rId6"/>
          <a:stretch>
            <a:fillRect/>
          </a:stretch>
        </p:blipFill>
        <p:spPr>
          <a:xfrm>
            <a:off x="8085640" y="4256888"/>
            <a:ext cx="1882225" cy="1831525"/>
          </a:xfrm>
          <a:prstGeom prst="rect">
            <a:avLst/>
          </a:prstGeom>
        </p:spPr>
      </p:pic>
    </p:spTree>
    <p:extLst>
      <p:ext uri="{BB962C8B-B14F-4D97-AF65-F5344CB8AC3E}">
        <p14:creationId xmlns:p14="http://schemas.microsoft.com/office/powerpoint/2010/main" val="1069105534"/>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3b4ff6-b655-4d2d-ba5a-e65c53dc3197" xsi:nil="true"/>
    <lcf76f155ced4ddcb4097134ff3c332f xmlns="ed278e80-3bab-4d2c-bd8b-8141cdefaa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A9D005DB999A418A844745CE87E712" ma:contentTypeVersion="17" ma:contentTypeDescription="Een nieuw document maken." ma:contentTypeScope="" ma:versionID="c854cadae5a0297a85b4675e445e765b">
  <xsd:schema xmlns:xsd="http://www.w3.org/2001/XMLSchema" xmlns:xs="http://www.w3.org/2001/XMLSchema" xmlns:p="http://schemas.microsoft.com/office/2006/metadata/properties" xmlns:ns2="d73b4ff6-b655-4d2d-ba5a-e65c53dc3197" xmlns:ns3="ed278e80-3bab-4d2c-bd8b-8141cdefaaf6" targetNamespace="http://schemas.microsoft.com/office/2006/metadata/properties" ma:root="true" ma:fieldsID="a2527d45092b815f2c8d0132bb40089c" ns2:_="" ns3:_="">
    <xsd:import namespace="d73b4ff6-b655-4d2d-ba5a-e65c53dc3197"/>
    <xsd:import namespace="ed278e80-3bab-4d2c-bd8b-8141cdefaa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4ff6-b655-4d2d-ba5a-e65c53dc319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b93e8870-db7c-4094-b71b-9dcc5bd7ca41}" ma:internalName="TaxCatchAll" ma:showField="CatchAllData" ma:web="d73b4ff6-b655-4d2d-ba5a-e65c53dc31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278e80-3bab-4d2c-bd8b-8141cdefaa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77c7bc4-6b49-4829-993f-18e09694acb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3BC5D4-FB5E-4125-AD25-A47ED2B5300B}">
  <ds:schemaRefs>
    <ds:schemaRef ds:uri="http://schemas.microsoft.com/office/2006/metadata/properties"/>
    <ds:schemaRef ds:uri="http://schemas.microsoft.com/office/infopath/2007/PartnerControls"/>
    <ds:schemaRef ds:uri="d73b4ff6-b655-4d2d-ba5a-e65c53dc3197"/>
    <ds:schemaRef ds:uri="ed278e80-3bab-4d2c-bd8b-8141cdefaaf6"/>
  </ds:schemaRefs>
</ds:datastoreItem>
</file>

<file path=customXml/itemProps2.xml><?xml version="1.0" encoding="utf-8"?>
<ds:datastoreItem xmlns:ds="http://schemas.openxmlformats.org/officeDocument/2006/customXml" ds:itemID="{1BFA0411-F5F6-405E-A759-5090F0F36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b4ff6-b655-4d2d-ba5a-e65c53dc3197"/>
    <ds:schemaRef ds:uri="ed278e80-3bab-4d2c-bd8b-8141cdefaa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F0116F-77F3-476E-8A14-8B369F072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348</TotalTime>
  <Words>921</Words>
  <Application>Microsoft Office PowerPoint</Application>
  <PresentationFormat>Breedbeeld</PresentationFormat>
  <Paragraphs>83</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Calibri Light</vt:lpstr>
      <vt:lpstr>Open Sans</vt:lpstr>
      <vt:lpstr>Segoe UI Historic</vt:lpstr>
      <vt:lpstr>Terugblik</vt:lpstr>
      <vt:lpstr>PowerPoint-presentatie</vt:lpstr>
      <vt:lpstr>Wat willen wij met jullie delen?</vt:lpstr>
      <vt:lpstr>Ben jij Heppie?</vt:lpstr>
      <vt:lpstr>Ontwikkeling en talent!</vt:lpstr>
      <vt:lpstr>Scholingsvoucher</vt:lpstr>
      <vt:lpstr>Alles-in-1-traject</vt:lpstr>
      <vt:lpstr>Virtual Buddy</vt:lpstr>
      <vt:lpstr>Ik heb geldzorgen (Budgetcoach)</vt:lpstr>
      <vt:lpstr>Minder stress, meer energie</vt:lpstr>
      <vt:lpstr>Extra informatie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Marit van der Valk</dc:creator>
  <cp:lastModifiedBy>Colette de Vreede</cp:lastModifiedBy>
  <cp:revision>1</cp:revision>
  <dcterms:created xsi:type="dcterms:W3CDTF">2022-06-27T10:14:15Z</dcterms:created>
  <dcterms:modified xsi:type="dcterms:W3CDTF">2022-07-04T09:46:58Z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0x010100FCA9D005DB999A418A844745CE87E712</vt:lpwstr>
  </property>
</Properties>
</file>